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57" r:id="rId2"/>
    <p:sldId id="260" r:id="rId3"/>
    <p:sldId id="302" r:id="rId4"/>
    <p:sldId id="269" r:id="rId5"/>
    <p:sldId id="285" r:id="rId6"/>
    <p:sldId id="291" r:id="rId7"/>
    <p:sldId id="299" r:id="rId8"/>
    <p:sldId id="300" r:id="rId9"/>
    <p:sldId id="301" r:id="rId10"/>
    <p:sldId id="304" r:id="rId11"/>
    <p:sldId id="303" r:id="rId12"/>
    <p:sldId id="298" r:id="rId13"/>
    <p:sldId id="286" r:id="rId14"/>
    <p:sldId id="305" r:id="rId15"/>
    <p:sldId id="294" r:id="rId16"/>
    <p:sldId id="293" r:id="rId17"/>
    <p:sldId id="287" r:id="rId18"/>
    <p:sldId id="297" r:id="rId19"/>
    <p:sldId id="296" r:id="rId20"/>
    <p:sldId id="306" r:id="rId21"/>
    <p:sldId id="307" r:id="rId22"/>
    <p:sldId id="288" r:id="rId23"/>
    <p:sldId id="292" r:id="rId24"/>
    <p:sldId id="308" r:id="rId25"/>
    <p:sldId id="295" r:id="rId26"/>
    <p:sldId id="289" r:id="rId27"/>
    <p:sldId id="273" r:id="rId28"/>
    <p:sldId id="284"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09" autoAdjust="0"/>
    <p:restoredTop sz="80933" autoAdjust="0"/>
  </p:normalViewPr>
  <p:slideViewPr>
    <p:cSldViewPr snapToGrid="0" snapToObjects="1">
      <p:cViewPr>
        <p:scale>
          <a:sx n="70" d="100"/>
          <a:sy n="70" d="100"/>
        </p:scale>
        <p:origin x="-1386" y="3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F5C0A3-2857-451B-97FC-E5DDB73F47C5}"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de-DE"/>
        </a:p>
      </dgm:t>
    </dgm:pt>
    <dgm:pt modelId="{031314DA-2242-4CAA-B6B3-A6FD2279EA8E}">
      <dgm:prSet phldrT="[Text]" custT="1"/>
      <dgm:spPr>
        <a:solidFill>
          <a:schemeClr val="tx2">
            <a:lumMod val="75000"/>
          </a:schemeClr>
        </a:solidFill>
      </dgm:spPr>
      <dgm:t>
        <a:bodyPr/>
        <a:lstStyle/>
        <a:p>
          <a:r>
            <a:rPr lang="de-DE" sz="2400" b="1" dirty="0" smtClean="0"/>
            <a:t>Kriminalistika Dixhitale</a:t>
          </a:r>
          <a:endParaRPr lang="de-DE" sz="2400" b="1" dirty="0"/>
        </a:p>
      </dgm:t>
    </dgm:pt>
    <dgm:pt modelId="{2D82FDBC-9467-4FB4-A1BE-4CB049D1C333}" type="parTrans" cxnId="{F9D42539-0231-4BAB-AF64-31D02472148C}">
      <dgm:prSet/>
      <dgm:spPr/>
      <dgm:t>
        <a:bodyPr/>
        <a:lstStyle/>
        <a:p>
          <a:endParaRPr lang="de-DE"/>
        </a:p>
      </dgm:t>
    </dgm:pt>
    <dgm:pt modelId="{24C2A7B5-7230-4BD6-A213-EF2AAFB0329A}" type="sibTrans" cxnId="{F9D42539-0231-4BAB-AF64-31D02472148C}">
      <dgm:prSet/>
      <dgm:spPr/>
      <dgm:t>
        <a:bodyPr/>
        <a:lstStyle/>
        <a:p>
          <a:endParaRPr lang="de-DE"/>
        </a:p>
      </dgm:t>
    </dgm:pt>
    <dgm:pt modelId="{D6E64C49-15F3-4EA9-A76D-C561CF2C2115}">
      <dgm:prSet phldrT="[Text]" custT="1"/>
      <dgm:spPr/>
      <dgm:t>
        <a:bodyPr/>
        <a:lstStyle/>
        <a:p>
          <a:r>
            <a:rPr lang="de-DE" sz="1400" b="1" dirty="0" smtClean="0"/>
            <a:t>Kriminalistika Kompjuterike</a:t>
          </a:r>
          <a:endParaRPr lang="de-DE" sz="1400" b="1" dirty="0"/>
        </a:p>
      </dgm:t>
    </dgm:pt>
    <dgm:pt modelId="{0604D3C0-8608-464B-ACF3-9AF66E787A98}" type="parTrans" cxnId="{967D6447-9C5F-4EAF-9828-606CBB393B9D}">
      <dgm:prSet/>
      <dgm:spPr/>
      <dgm:t>
        <a:bodyPr/>
        <a:lstStyle/>
        <a:p>
          <a:endParaRPr lang="de-DE"/>
        </a:p>
      </dgm:t>
    </dgm:pt>
    <dgm:pt modelId="{CC214FF3-0526-4391-BA79-F517A920629D}" type="sibTrans" cxnId="{967D6447-9C5F-4EAF-9828-606CBB393B9D}">
      <dgm:prSet/>
      <dgm:spPr/>
      <dgm:t>
        <a:bodyPr/>
        <a:lstStyle/>
        <a:p>
          <a:endParaRPr lang="de-DE"/>
        </a:p>
      </dgm:t>
    </dgm:pt>
    <dgm:pt modelId="{3E1273AC-8F38-4BEF-AA98-95541B3D403A}">
      <dgm:prSet phldrT="[Text]" custT="1"/>
      <dgm:spPr>
        <a:solidFill>
          <a:schemeClr val="accent1">
            <a:lumMod val="60000"/>
            <a:lumOff val="40000"/>
          </a:schemeClr>
        </a:solidFill>
      </dgm:spPr>
      <dgm:t>
        <a:bodyPr/>
        <a:lstStyle/>
        <a:p>
          <a:r>
            <a:rPr lang="de-DE" sz="1400" b="1" dirty="0" smtClean="0"/>
            <a:t>Kriminalistika e Celularëve</a:t>
          </a:r>
          <a:endParaRPr lang="de-DE" sz="1400" b="1" dirty="0"/>
        </a:p>
      </dgm:t>
    </dgm:pt>
    <dgm:pt modelId="{25E89F94-31F1-4B18-BD71-47E105F0BD7E}" type="parTrans" cxnId="{2E9948BD-34DF-4C76-871E-78276D0143B0}">
      <dgm:prSet/>
      <dgm:spPr/>
      <dgm:t>
        <a:bodyPr/>
        <a:lstStyle/>
        <a:p>
          <a:endParaRPr lang="de-DE"/>
        </a:p>
      </dgm:t>
    </dgm:pt>
    <dgm:pt modelId="{8511B60F-EEC9-49D7-AF51-44320E0C4575}" type="sibTrans" cxnId="{2E9948BD-34DF-4C76-871E-78276D0143B0}">
      <dgm:prSet/>
      <dgm:spPr/>
      <dgm:t>
        <a:bodyPr/>
        <a:lstStyle/>
        <a:p>
          <a:endParaRPr lang="de-DE"/>
        </a:p>
      </dgm:t>
    </dgm:pt>
    <dgm:pt modelId="{A32329E3-9939-4C91-8A51-A1D8883F91B2}">
      <dgm:prSet phldrT="[Text]" custT="1"/>
      <dgm:spPr>
        <a:solidFill>
          <a:schemeClr val="accent1">
            <a:lumMod val="75000"/>
          </a:schemeClr>
        </a:solidFill>
      </dgm:spPr>
      <dgm:t>
        <a:bodyPr/>
        <a:lstStyle/>
        <a:p>
          <a:r>
            <a:rPr lang="de-DE" sz="1400" b="1" dirty="0" smtClean="0"/>
            <a:t>Kriminalistika e Rrjeteve Kompjuterike</a:t>
          </a:r>
          <a:endParaRPr lang="de-DE" sz="1400" b="1" dirty="0"/>
        </a:p>
      </dgm:t>
    </dgm:pt>
    <dgm:pt modelId="{C005ABB9-7D32-4071-AD9F-E08265B8E7ED}" type="parTrans" cxnId="{24EEEA58-60F8-48D1-8C73-0BF2360914D6}">
      <dgm:prSet/>
      <dgm:spPr/>
      <dgm:t>
        <a:bodyPr/>
        <a:lstStyle/>
        <a:p>
          <a:endParaRPr lang="de-DE"/>
        </a:p>
      </dgm:t>
    </dgm:pt>
    <dgm:pt modelId="{DE8085CB-B247-458B-9FF5-4F750410FE78}" type="sibTrans" cxnId="{24EEEA58-60F8-48D1-8C73-0BF2360914D6}">
      <dgm:prSet/>
      <dgm:spPr/>
      <dgm:t>
        <a:bodyPr/>
        <a:lstStyle/>
        <a:p>
          <a:endParaRPr lang="de-DE"/>
        </a:p>
      </dgm:t>
    </dgm:pt>
    <dgm:pt modelId="{A1719268-082B-4CDA-8044-D21A24474971}">
      <dgm:prSet custT="1"/>
      <dgm:spPr/>
      <dgm:t>
        <a:bodyPr/>
        <a:lstStyle/>
        <a:p>
          <a:r>
            <a:rPr lang="de-DE" sz="1400" dirty="0" smtClean="0"/>
            <a:t>Kriminalistika me Kompjuter Fikur</a:t>
          </a:r>
          <a:endParaRPr lang="de-DE" sz="1400" dirty="0"/>
        </a:p>
      </dgm:t>
    </dgm:pt>
    <dgm:pt modelId="{C160EAED-1AFB-423E-930D-9E9D02939C49}" type="parTrans" cxnId="{899C644A-D1F8-41FF-A08C-B3D8DF0BCACF}">
      <dgm:prSet/>
      <dgm:spPr/>
      <dgm:t>
        <a:bodyPr/>
        <a:lstStyle/>
        <a:p>
          <a:endParaRPr lang="de-DE"/>
        </a:p>
      </dgm:t>
    </dgm:pt>
    <dgm:pt modelId="{E68E00AA-2102-49FE-A773-97BFF377D6FA}" type="sibTrans" cxnId="{899C644A-D1F8-41FF-A08C-B3D8DF0BCACF}">
      <dgm:prSet/>
      <dgm:spPr/>
      <dgm:t>
        <a:bodyPr/>
        <a:lstStyle/>
        <a:p>
          <a:endParaRPr lang="de-DE"/>
        </a:p>
      </dgm:t>
    </dgm:pt>
    <dgm:pt modelId="{E4A61699-DC44-4145-80AC-CE34858D8C90}">
      <dgm:prSet custT="1"/>
      <dgm:spPr/>
      <dgm:t>
        <a:bodyPr/>
        <a:lstStyle/>
        <a:p>
          <a:r>
            <a:rPr lang="de-DE" sz="1400" dirty="0" smtClean="0"/>
            <a:t>Kriminalistika me Kompjuter Ndezur</a:t>
          </a:r>
          <a:endParaRPr lang="de-DE" sz="1400" dirty="0"/>
        </a:p>
      </dgm:t>
    </dgm:pt>
    <dgm:pt modelId="{EDF38529-DC77-4102-8EC0-08728CE52C11}" type="parTrans" cxnId="{9141E11F-7338-4017-AE8E-76747FA0F34B}">
      <dgm:prSet/>
      <dgm:spPr/>
      <dgm:t>
        <a:bodyPr/>
        <a:lstStyle/>
        <a:p>
          <a:endParaRPr lang="de-DE"/>
        </a:p>
      </dgm:t>
    </dgm:pt>
    <dgm:pt modelId="{84240134-5350-47EF-8949-54E8CFE140F9}" type="sibTrans" cxnId="{9141E11F-7338-4017-AE8E-76747FA0F34B}">
      <dgm:prSet/>
      <dgm:spPr/>
      <dgm:t>
        <a:bodyPr/>
        <a:lstStyle/>
        <a:p>
          <a:endParaRPr lang="de-DE"/>
        </a:p>
      </dgm:t>
    </dgm:pt>
    <dgm:pt modelId="{CDF5D6EC-E797-414D-8734-6644507AFCEF}">
      <dgm:prSet custT="1"/>
      <dgm:spPr/>
      <dgm:t>
        <a:bodyPr/>
        <a:lstStyle/>
        <a:p>
          <a:r>
            <a:rPr lang="de-DE" sz="1400" dirty="0" smtClean="0"/>
            <a:t>Kriminalistika e Aplikacioneve</a:t>
          </a:r>
          <a:endParaRPr lang="de-DE" sz="1400" dirty="0"/>
        </a:p>
      </dgm:t>
    </dgm:pt>
    <dgm:pt modelId="{178DCBB6-8F1D-415D-8FCF-9A7CF3A37F5F}" type="parTrans" cxnId="{368A974C-67B6-48BA-9999-947AEF83390A}">
      <dgm:prSet/>
      <dgm:spPr/>
      <dgm:t>
        <a:bodyPr/>
        <a:lstStyle/>
        <a:p>
          <a:endParaRPr lang="de-DE"/>
        </a:p>
      </dgm:t>
    </dgm:pt>
    <dgm:pt modelId="{645B8D76-E9E4-4671-8687-BD64A130F6E3}" type="sibTrans" cxnId="{368A974C-67B6-48BA-9999-947AEF83390A}">
      <dgm:prSet/>
      <dgm:spPr/>
      <dgm:t>
        <a:bodyPr/>
        <a:lstStyle/>
        <a:p>
          <a:endParaRPr lang="de-DE"/>
        </a:p>
      </dgm:t>
    </dgm:pt>
    <dgm:pt modelId="{5090F348-D384-493D-A6CF-1215841E8AA8}">
      <dgm:prSet custT="1"/>
      <dgm:spPr>
        <a:solidFill>
          <a:schemeClr val="accent1">
            <a:lumMod val="60000"/>
            <a:lumOff val="40000"/>
          </a:schemeClr>
        </a:solidFill>
      </dgm:spPr>
      <dgm:t>
        <a:bodyPr/>
        <a:lstStyle/>
        <a:p>
          <a:r>
            <a:rPr lang="de-DE" sz="1400" dirty="0" smtClean="0"/>
            <a:t>Kriminalistika e Sistemeve Android</a:t>
          </a:r>
          <a:endParaRPr lang="de-DE" sz="1400" dirty="0"/>
        </a:p>
      </dgm:t>
    </dgm:pt>
    <dgm:pt modelId="{B306FA57-4221-4B33-91B4-588A574D9E89}" type="parTrans" cxnId="{B3849E74-29CA-48B6-94C3-C3A9CCC193B6}">
      <dgm:prSet/>
      <dgm:spPr>
        <a:ln>
          <a:solidFill>
            <a:schemeClr val="accent1">
              <a:lumMod val="60000"/>
              <a:lumOff val="40000"/>
            </a:schemeClr>
          </a:solidFill>
        </a:ln>
      </dgm:spPr>
      <dgm:t>
        <a:bodyPr/>
        <a:lstStyle/>
        <a:p>
          <a:endParaRPr lang="de-DE"/>
        </a:p>
      </dgm:t>
    </dgm:pt>
    <dgm:pt modelId="{4AE58CE3-C73D-4A68-9799-8B58779065CE}" type="sibTrans" cxnId="{B3849E74-29CA-48B6-94C3-C3A9CCC193B6}">
      <dgm:prSet/>
      <dgm:spPr/>
      <dgm:t>
        <a:bodyPr/>
        <a:lstStyle/>
        <a:p>
          <a:endParaRPr lang="de-DE"/>
        </a:p>
      </dgm:t>
    </dgm:pt>
    <dgm:pt modelId="{0007B8E5-41CA-4FCC-87A4-C99A572B3782}">
      <dgm:prSet custT="1"/>
      <dgm:spPr>
        <a:solidFill>
          <a:schemeClr val="accent1">
            <a:lumMod val="60000"/>
            <a:lumOff val="40000"/>
          </a:schemeClr>
        </a:solidFill>
      </dgm:spPr>
      <dgm:t>
        <a:bodyPr/>
        <a:lstStyle/>
        <a:p>
          <a:r>
            <a:rPr lang="de-DE" sz="1400" dirty="0" smtClean="0"/>
            <a:t>Kriminalistika iOS </a:t>
          </a:r>
          <a:endParaRPr lang="de-DE" sz="1400" dirty="0"/>
        </a:p>
      </dgm:t>
    </dgm:pt>
    <dgm:pt modelId="{38C928CE-2A05-4A8A-AAA6-7C05EAF92D42}" type="parTrans" cxnId="{850EDA6E-2186-47AD-89DE-02FC63EBA27F}">
      <dgm:prSet/>
      <dgm:spPr>
        <a:ln>
          <a:solidFill>
            <a:schemeClr val="accent1">
              <a:lumMod val="60000"/>
              <a:lumOff val="40000"/>
            </a:schemeClr>
          </a:solidFill>
        </a:ln>
      </dgm:spPr>
      <dgm:t>
        <a:bodyPr/>
        <a:lstStyle/>
        <a:p>
          <a:endParaRPr lang="de-DE"/>
        </a:p>
      </dgm:t>
    </dgm:pt>
    <dgm:pt modelId="{CE0B5108-A855-400B-A437-94583857E3CB}" type="sibTrans" cxnId="{850EDA6E-2186-47AD-89DE-02FC63EBA27F}">
      <dgm:prSet/>
      <dgm:spPr/>
      <dgm:t>
        <a:bodyPr/>
        <a:lstStyle/>
        <a:p>
          <a:endParaRPr lang="de-DE"/>
        </a:p>
      </dgm:t>
    </dgm:pt>
    <dgm:pt modelId="{310E6EB5-1D9F-41C4-A325-A57C8CFC7711}">
      <dgm:prSet custT="1"/>
      <dgm:spPr>
        <a:solidFill>
          <a:schemeClr val="accent1">
            <a:lumMod val="60000"/>
            <a:lumOff val="40000"/>
          </a:schemeClr>
        </a:solidFill>
      </dgm:spPr>
      <dgm:t>
        <a:bodyPr/>
        <a:lstStyle/>
        <a:p>
          <a:r>
            <a:rPr lang="de-DE" sz="1400" dirty="0" smtClean="0"/>
            <a:t>Windows Phone/ Symbian/të tjerë</a:t>
          </a:r>
          <a:endParaRPr lang="de-DE" sz="1400" dirty="0"/>
        </a:p>
      </dgm:t>
    </dgm:pt>
    <dgm:pt modelId="{B95A273E-6E8D-4F23-A1B6-A235BB0307C1}" type="parTrans" cxnId="{4C651151-45E6-4D7B-9531-C297CAFCB4B5}">
      <dgm:prSet/>
      <dgm:spPr>
        <a:ln>
          <a:solidFill>
            <a:schemeClr val="accent1">
              <a:lumMod val="60000"/>
              <a:lumOff val="40000"/>
            </a:schemeClr>
          </a:solidFill>
        </a:ln>
      </dgm:spPr>
      <dgm:t>
        <a:bodyPr/>
        <a:lstStyle/>
        <a:p>
          <a:endParaRPr lang="de-DE"/>
        </a:p>
      </dgm:t>
    </dgm:pt>
    <dgm:pt modelId="{08110150-9D60-449E-A793-A73916035ED8}" type="sibTrans" cxnId="{4C651151-45E6-4D7B-9531-C297CAFCB4B5}">
      <dgm:prSet/>
      <dgm:spPr/>
      <dgm:t>
        <a:bodyPr/>
        <a:lstStyle/>
        <a:p>
          <a:endParaRPr lang="de-DE"/>
        </a:p>
      </dgm:t>
    </dgm:pt>
    <dgm:pt modelId="{773C9007-FC53-49BB-9EC0-FA8254F9F219}">
      <dgm:prSet custT="1"/>
      <dgm:spPr>
        <a:solidFill>
          <a:schemeClr val="accent1">
            <a:lumMod val="75000"/>
          </a:schemeClr>
        </a:solidFill>
      </dgm:spPr>
      <dgm:t>
        <a:bodyPr/>
        <a:lstStyle/>
        <a:p>
          <a:r>
            <a:rPr lang="de-DE" sz="1400" dirty="0" smtClean="0"/>
            <a:t>Kriminalistika e Rrjeteve në funksionim</a:t>
          </a:r>
          <a:endParaRPr lang="de-DE" sz="1400" dirty="0"/>
        </a:p>
      </dgm:t>
    </dgm:pt>
    <dgm:pt modelId="{2593641B-5A80-4F1E-A4A1-07A0D80F0BAA}" type="parTrans" cxnId="{592B542E-8873-40A1-BB7E-E85A38DB80C0}">
      <dgm:prSet/>
      <dgm:spPr>
        <a:ln>
          <a:solidFill>
            <a:schemeClr val="accent1">
              <a:lumMod val="75000"/>
            </a:schemeClr>
          </a:solidFill>
        </a:ln>
      </dgm:spPr>
      <dgm:t>
        <a:bodyPr/>
        <a:lstStyle/>
        <a:p>
          <a:endParaRPr lang="de-DE"/>
        </a:p>
      </dgm:t>
    </dgm:pt>
    <dgm:pt modelId="{C89F31D6-BEDD-4F8E-B4B4-E3F4E996D05D}" type="sibTrans" cxnId="{592B542E-8873-40A1-BB7E-E85A38DB80C0}">
      <dgm:prSet/>
      <dgm:spPr/>
      <dgm:t>
        <a:bodyPr/>
        <a:lstStyle/>
        <a:p>
          <a:endParaRPr lang="de-DE"/>
        </a:p>
      </dgm:t>
    </dgm:pt>
    <dgm:pt modelId="{1E008C64-E418-48F2-AF62-BD8766C2B2AE}">
      <dgm:prSet custT="1"/>
      <dgm:spPr>
        <a:solidFill>
          <a:schemeClr val="accent1">
            <a:lumMod val="75000"/>
          </a:schemeClr>
        </a:solidFill>
      </dgm:spPr>
      <dgm:t>
        <a:bodyPr/>
        <a:lstStyle/>
        <a:p>
          <a:r>
            <a:rPr lang="de-DE" sz="1400" dirty="0" smtClean="0"/>
            <a:t>Kriminalistika e Paketave të Kapura të të Dhënave</a:t>
          </a:r>
          <a:endParaRPr lang="de-DE" sz="1400" dirty="0"/>
        </a:p>
      </dgm:t>
    </dgm:pt>
    <dgm:pt modelId="{EFBFFCF8-491F-4346-8299-85F8ED40882A}" type="parTrans" cxnId="{B8F59506-CE20-4404-A016-877D127D3FD9}">
      <dgm:prSet/>
      <dgm:spPr>
        <a:ln>
          <a:solidFill>
            <a:schemeClr val="accent1">
              <a:lumMod val="75000"/>
            </a:schemeClr>
          </a:solidFill>
        </a:ln>
      </dgm:spPr>
      <dgm:t>
        <a:bodyPr/>
        <a:lstStyle/>
        <a:p>
          <a:endParaRPr lang="de-DE"/>
        </a:p>
      </dgm:t>
    </dgm:pt>
    <dgm:pt modelId="{CEC8676D-C000-4EC8-A203-7E93B2728488}" type="sibTrans" cxnId="{B8F59506-CE20-4404-A016-877D127D3FD9}">
      <dgm:prSet/>
      <dgm:spPr/>
      <dgm:t>
        <a:bodyPr/>
        <a:lstStyle/>
        <a:p>
          <a:endParaRPr lang="de-DE"/>
        </a:p>
      </dgm:t>
    </dgm:pt>
    <dgm:pt modelId="{629BDA9D-4AEF-4A69-90B4-C6C9E18DA307}">
      <dgm:prSet/>
      <dgm:spPr>
        <a:solidFill>
          <a:schemeClr val="accent1">
            <a:lumMod val="60000"/>
            <a:lumOff val="40000"/>
          </a:schemeClr>
        </a:solidFill>
      </dgm:spPr>
      <dgm:t>
        <a:bodyPr/>
        <a:lstStyle/>
        <a:p>
          <a:r>
            <a:rPr lang="de-DE" dirty="0" smtClean="0"/>
            <a:t>Etj, p.sh. </a:t>
          </a:r>
          <a:r>
            <a:rPr lang="de-DE" dirty="0" err="1" smtClean="0"/>
            <a:t>Satnav</a:t>
          </a:r>
          <a:r>
            <a:rPr lang="de-DE" dirty="0" smtClean="0"/>
            <a:t>.</a:t>
          </a:r>
          <a:endParaRPr lang="de-DE" dirty="0"/>
        </a:p>
      </dgm:t>
    </dgm:pt>
    <dgm:pt modelId="{7C81572A-7A88-4CF9-9ACB-56B4A040545E}" type="parTrans" cxnId="{6E39D18A-C85B-4F9F-ACCE-2139164E7191}">
      <dgm:prSet/>
      <dgm:spPr>
        <a:ln>
          <a:solidFill>
            <a:schemeClr val="accent1">
              <a:lumMod val="60000"/>
              <a:lumOff val="40000"/>
            </a:schemeClr>
          </a:solidFill>
        </a:ln>
      </dgm:spPr>
      <dgm:t>
        <a:bodyPr/>
        <a:lstStyle/>
        <a:p>
          <a:endParaRPr lang="de-DE"/>
        </a:p>
      </dgm:t>
    </dgm:pt>
    <dgm:pt modelId="{A3671FEA-A319-415D-9BCE-0C1B07DDCB24}" type="sibTrans" cxnId="{6E39D18A-C85B-4F9F-ACCE-2139164E7191}">
      <dgm:prSet/>
      <dgm:spPr/>
      <dgm:t>
        <a:bodyPr/>
        <a:lstStyle/>
        <a:p>
          <a:endParaRPr lang="de-DE"/>
        </a:p>
      </dgm:t>
    </dgm:pt>
    <dgm:pt modelId="{EF126347-4095-4D31-9C97-638E5C138575}">
      <dgm:prSet/>
      <dgm:spPr>
        <a:solidFill>
          <a:schemeClr val="accent1">
            <a:lumMod val="75000"/>
          </a:schemeClr>
        </a:solidFill>
      </dgm:spPr>
      <dgm:t>
        <a:bodyPr/>
        <a:lstStyle/>
        <a:p>
          <a:r>
            <a:rPr lang="de-DE" dirty="0" smtClean="0"/>
            <a:t>Analiza e Programeve të Dëmshme</a:t>
          </a:r>
          <a:endParaRPr lang="de-DE" dirty="0"/>
        </a:p>
      </dgm:t>
    </dgm:pt>
    <dgm:pt modelId="{EECCD84F-4E27-4DA1-B51D-55E7C0D734EB}" type="parTrans" cxnId="{C37C171C-3BEC-4597-897C-9896E9F02878}">
      <dgm:prSet/>
      <dgm:spPr/>
      <dgm:t>
        <a:bodyPr/>
        <a:lstStyle/>
        <a:p>
          <a:endParaRPr lang="de-DE"/>
        </a:p>
      </dgm:t>
    </dgm:pt>
    <dgm:pt modelId="{AD78A869-18CD-4F8C-A692-5CDFFCDF859A}" type="sibTrans" cxnId="{C37C171C-3BEC-4597-897C-9896E9F02878}">
      <dgm:prSet/>
      <dgm:spPr/>
      <dgm:t>
        <a:bodyPr/>
        <a:lstStyle/>
        <a:p>
          <a:endParaRPr lang="de-DE"/>
        </a:p>
      </dgm:t>
    </dgm:pt>
    <dgm:pt modelId="{D4C873C4-2209-4561-9C4F-5908425B0E66}">
      <dgm:prSet/>
      <dgm:spPr/>
      <dgm:t>
        <a:bodyPr/>
        <a:lstStyle/>
        <a:p>
          <a:r>
            <a:rPr lang="de-DE" dirty="0" smtClean="0"/>
            <a:t>Pajisjet e tjera: DVR, roterat, pajisjet e lojrave, pajisjet skimming, etj</a:t>
          </a:r>
          <a:endParaRPr lang="de-DE" dirty="0"/>
        </a:p>
      </dgm:t>
    </dgm:pt>
    <dgm:pt modelId="{C377A381-A42B-40DF-B36B-100A2722C927}" type="parTrans" cxnId="{B076AF8B-FAFC-4251-B8AC-3A73142F9B3C}">
      <dgm:prSet/>
      <dgm:spPr/>
      <dgm:t>
        <a:bodyPr/>
        <a:lstStyle/>
        <a:p>
          <a:endParaRPr lang="de-DE"/>
        </a:p>
      </dgm:t>
    </dgm:pt>
    <dgm:pt modelId="{891528D1-D9D5-47EB-85D6-E91745AF1653}" type="sibTrans" cxnId="{B076AF8B-FAFC-4251-B8AC-3A73142F9B3C}">
      <dgm:prSet/>
      <dgm:spPr/>
      <dgm:t>
        <a:bodyPr/>
        <a:lstStyle/>
        <a:p>
          <a:endParaRPr lang="de-DE"/>
        </a:p>
      </dgm:t>
    </dgm:pt>
    <dgm:pt modelId="{A5C46A2C-9532-4FFD-B706-BA93C12F160B}" type="pres">
      <dgm:prSet presAssocID="{7EF5C0A3-2857-451B-97FC-E5DDB73F47C5}" presName="hierChild1" presStyleCnt="0">
        <dgm:presLayoutVars>
          <dgm:orgChart val="1"/>
          <dgm:chPref val="1"/>
          <dgm:dir/>
          <dgm:animOne val="branch"/>
          <dgm:animLvl val="lvl"/>
          <dgm:resizeHandles/>
        </dgm:presLayoutVars>
      </dgm:prSet>
      <dgm:spPr/>
      <dgm:t>
        <a:bodyPr/>
        <a:lstStyle/>
        <a:p>
          <a:endParaRPr lang="de-DE"/>
        </a:p>
      </dgm:t>
    </dgm:pt>
    <dgm:pt modelId="{2D467B90-398B-4410-A422-BD7C194E9A26}" type="pres">
      <dgm:prSet presAssocID="{031314DA-2242-4CAA-B6B3-A6FD2279EA8E}" presName="hierRoot1" presStyleCnt="0">
        <dgm:presLayoutVars>
          <dgm:hierBranch val="init"/>
        </dgm:presLayoutVars>
      </dgm:prSet>
      <dgm:spPr/>
    </dgm:pt>
    <dgm:pt modelId="{222E58DD-BB08-4415-8937-E1256BFECF1F}" type="pres">
      <dgm:prSet presAssocID="{031314DA-2242-4CAA-B6B3-A6FD2279EA8E}" presName="rootComposite1" presStyleCnt="0"/>
      <dgm:spPr/>
    </dgm:pt>
    <dgm:pt modelId="{AE6E1A79-ACC2-4B43-9252-888CB64F0709}" type="pres">
      <dgm:prSet presAssocID="{031314DA-2242-4CAA-B6B3-A6FD2279EA8E}" presName="rootText1" presStyleLbl="node0" presStyleIdx="0" presStyleCnt="1" custScaleX="145645" custScaleY="76647">
        <dgm:presLayoutVars>
          <dgm:chPref val="3"/>
        </dgm:presLayoutVars>
      </dgm:prSet>
      <dgm:spPr/>
      <dgm:t>
        <a:bodyPr/>
        <a:lstStyle/>
        <a:p>
          <a:endParaRPr lang="de-DE"/>
        </a:p>
      </dgm:t>
    </dgm:pt>
    <dgm:pt modelId="{D0C737AD-9600-4B4C-8287-DBA7A3A656CB}" type="pres">
      <dgm:prSet presAssocID="{031314DA-2242-4CAA-B6B3-A6FD2279EA8E}" presName="rootConnector1" presStyleLbl="node1" presStyleIdx="0" presStyleCnt="0"/>
      <dgm:spPr/>
      <dgm:t>
        <a:bodyPr/>
        <a:lstStyle/>
        <a:p>
          <a:endParaRPr lang="de-DE"/>
        </a:p>
      </dgm:t>
    </dgm:pt>
    <dgm:pt modelId="{3F83F39D-426D-427B-8510-8AC1298E67B8}" type="pres">
      <dgm:prSet presAssocID="{031314DA-2242-4CAA-B6B3-A6FD2279EA8E}" presName="hierChild2" presStyleCnt="0"/>
      <dgm:spPr/>
    </dgm:pt>
    <dgm:pt modelId="{E3E6EC51-3ED1-4337-B5C5-B226D7EA5C59}" type="pres">
      <dgm:prSet presAssocID="{0604D3C0-8608-464B-ACF3-9AF66E787A98}" presName="Name37" presStyleLbl="parChTrans1D2" presStyleIdx="0" presStyleCnt="3"/>
      <dgm:spPr/>
      <dgm:t>
        <a:bodyPr/>
        <a:lstStyle/>
        <a:p>
          <a:endParaRPr lang="de-DE"/>
        </a:p>
      </dgm:t>
    </dgm:pt>
    <dgm:pt modelId="{0E76AF4B-E128-4921-A857-32E190A936C3}" type="pres">
      <dgm:prSet presAssocID="{D6E64C49-15F3-4EA9-A76D-C561CF2C2115}" presName="hierRoot2" presStyleCnt="0">
        <dgm:presLayoutVars>
          <dgm:hierBranch val="init"/>
        </dgm:presLayoutVars>
      </dgm:prSet>
      <dgm:spPr/>
    </dgm:pt>
    <dgm:pt modelId="{E3BE72C4-234B-40A5-9D00-FF3DB4F3066F}" type="pres">
      <dgm:prSet presAssocID="{D6E64C49-15F3-4EA9-A76D-C561CF2C2115}" presName="rootComposite" presStyleCnt="0"/>
      <dgm:spPr/>
    </dgm:pt>
    <dgm:pt modelId="{1108FBA0-E998-455D-9E8A-6A59BA651442}" type="pres">
      <dgm:prSet presAssocID="{D6E64C49-15F3-4EA9-A76D-C561CF2C2115}" presName="rootText" presStyleLbl="node2" presStyleIdx="0" presStyleCnt="3" custScaleY="52477" custLinFactNeighborX="-35943" custLinFactNeighborY="-3126">
        <dgm:presLayoutVars>
          <dgm:chPref val="3"/>
        </dgm:presLayoutVars>
      </dgm:prSet>
      <dgm:spPr/>
      <dgm:t>
        <a:bodyPr/>
        <a:lstStyle/>
        <a:p>
          <a:endParaRPr lang="de-DE"/>
        </a:p>
      </dgm:t>
    </dgm:pt>
    <dgm:pt modelId="{035EBF1B-01A2-42DF-A85C-9EE335465D40}" type="pres">
      <dgm:prSet presAssocID="{D6E64C49-15F3-4EA9-A76D-C561CF2C2115}" presName="rootConnector" presStyleLbl="node2" presStyleIdx="0" presStyleCnt="3"/>
      <dgm:spPr/>
      <dgm:t>
        <a:bodyPr/>
        <a:lstStyle/>
        <a:p>
          <a:endParaRPr lang="de-DE"/>
        </a:p>
      </dgm:t>
    </dgm:pt>
    <dgm:pt modelId="{693E643D-3C04-4DD0-8990-56110E958AFC}" type="pres">
      <dgm:prSet presAssocID="{D6E64C49-15F3-4EA9-A76D-C561CF2C2115}" presName="hierChild4" presStyleCnt="0"/>
      <dgm:spPr/>
    </dgm:pt>
    <dgm:pt modelId="{0D57FD57-F1FF-49D2-8216-62643AE51EA5}" type="pres">
      <dgm:prSet presAssocID="{C160EAED-1AFB-423E-930D-9E9D02939C49}" presName="Name37" presStyleLbl="parChTrans1D3" presStyleIdx="0" presStyleCnt="11"/>
      <dgm:spPr/>
      <dgm:t>
        <a:bodyPr/>
        <a:lstStyle/>
        <a:p>
          <a:endParaRPr lang="de-DE"/>
        </a:p>
      </dgm:t>
    </dgm:pt>
    <dgm:pt modelId="{F0F650DC-2B33-470B-BC20-C9FCF03509BA}" type="pres">
      <dgm:prSet presAssocID="{A1719268-082B-4CDA-8044-D21A24474971}" presName="hierRoot2" presStyleCnt="0">
        <dgm:presLayoutVars>
          <dgm:hierBranch val="init"/>
        </dgm:presLayoutVars>
      </dgm:prSet>
      <dgm:spPr/>
    </dgm:pt>
    <dgm:pt modelId="{E140BDF1-6CDF-43EC-9810-71E700467FCE}" type="pres">
      <dgm:prSet presAssocID="{A1719268-082B-4CDA-8044-D21A24474971}" presName="rootComposite" presStyleCnt="0"/>
      <dgm:spPr/>
    </dgm:pt>
    <dgm:pt modelId="{BCFDE1FA-F5EB-4C9A-92F3-E7188BC5217F}" type="pres">
      <dgm:prSet presAssocID="{A1719268-082B-4CDA-8044-D21A24474971}" presName="rootText" presStyleLbl="node3" presStyleIdx="0" presStyleCnt="11" custScaleX="101547" custScaleY="73567" custLinFactNeighborX="-36486" custLinFactNeighborY="-36280">
        <dgm:presLayoutVars>
          <dgm:chPref val="3"/>
        </dgm:presLayoutVars>
      </dgm:prSet>
      <dgm:spPr/>
      <dgm:t>
        <a:bodyPr/>
        <a:lstStyle/>
        <a:p>
          <a:endParaRPr lang="de-DE"/>
        </a:p>
      </dgm:t>
    </dgm:pt>
    <dgm:pt modelId="{04A545E0-4A3E-49E1-B8C9-167787EDC744}" type="pres">
      <dgm:prSet presAssocID="{A1719268-082B-4CDA-8044-D21A24474971}" presName="rootConnector" presStyleLbl="node3" presStyleIdx="0" presStyleCnt="11"/>
      <dgm:spPr/>
      <dgm:t>
        <a:bodyPr/>
        <a:lstStyle/>
        <a:p>
          <a:endParaRPr lang="de-DE"/>
        </a:p>
      </dgm:t>
    </dgm:pt>
    <dgm:pt modelId="{5B0A5E1B-7C14-4CD6-AB1E-482126326598}" type="pres">
      <dgm:prSet presAssocID="{A1719268-082B-4CDA-8044-D21A24474971}" presName="hierChild4" presStyleCnt="0"/>
      <dgm:spPr/>
    </dgm:pt>
    <dgm:pt modelId="{8A75DBEF-A579-4556-920A-749394D924BC}" type="pres">
      <dgm:prSet presAssocID="{A1719268-082B-4CDA-8044-D21A24474971}" presName="hierChild5" presStyleCnt="0"/>
      <dgm:spPr/>
    </dgm:pt>
    <dgm:pt modelId="{29DC2D7F-AE93-4BDD-98B7-D7B1597529D9}" type="pres">
      <dgm:prSet presAssocID="{EDF38529-DC77-4102-8EC0-08728CE52C11}" presName="Name37" presStyleLbl="parChTrans1D3" presStyleIdx="1" presStyleCnt="11"/>
      <dgm:spPr/>
      <dgm:t>
        <a:bodyPr/>
        <a:lstStyle/>
        <a:p>
          <a:endParaRPr lang="de-DE"/>
        </a:p>
      </dgm:t>
    </dgm:pt>
    <dgm:pt modelId="{F523A4E9-0743-48CF-8060-1B015AFC25DA}" type="pres">
      <dgm:prSet presAssocID="{E4A61699-DC44-4145-80AC-CE34858D8C90}" presName="hierRoot2" presStyleCnt="0">
        <dgm:presLayoutVars>
          <dgm:hierBranch val="init"/>
        </dgm:presLayoutVars>
      </dgm:prSet>
      <dgm:spPr/>
    </dgm:pt>
    <dgm:pt modelId="{BCF53456-4364-43DD-8287-F780B1E3C622}" type="pres">
      <dgm:prSet presAssocID="{E4A61699-DC44-4145-80AC-CE34858D8C90}" presName="rootComposite" presStyleCnt="0"/>
      <dgm:spPr/>
    </dgm:pt>
    <dgm:pt modelId="{B1505D27-7393-46A8-94B8-A780B39F4649}" type="pres">
      <dgm:prSet presAssocID="{E4A61699-DC44-4145-80AC-CE34858D8C90}" presName="rootText" presStyleLbl="node3" presStyleIdx="1" presStyleCnt="11" custScaleX="101547" custScaleY="74501" custLinFactNeighborX="-36486" custLinFactNeighborY="-70713">
        <dgm:presLayoutVars>
          <dgm:chPref val="3"/>
        </dgm:presLayoutVars>
      </dgm:prSet>
      <dgm:spPr/>
      <dgm:t>
        <a:bodyPr/>
        <a:lstStyle/>
        <a:p>
          <a:endParaRPr lang="de-DE"/>
        </a:p>
      </dgm:t>
    </dgm:pt>
    <dgm:pt modelId="{AAF39A7A-75AB-462B-9331-DE6FE54A4485}" type="pres">
      <dgm:prSet presAssocID="{E4A61699-DC44-4145-80AC-CE34858D8C90}" presName="rootConnector" presStyleLbl="node3" presStyleIdx="1" presStyleCnt="11"/>
      <dgm:spPr/>
      <dgm:t>
        <a:bodyPr/>
        <a:lstStyle/>
        <a:p>
          <a:endParaRPr lang="de-DE"/>
        </a:p>
      </dgm:t>
    </dgm:pt>
    <dgm:pt modelId="{49EA0897-BE45-4C09-9710-FE3A68E407D0}" type="pres">
      <dgm:prSet presAssocID="{E4A61699-DC44-4145-80AC-CE34858D8C90}" presName="hierChild4" presStyleCnt="0"/>
      <dgm:spPr/>
    </dgm:pt>
    <dgm:pt modelId="{C1C6BD72-33FF-4CBC-A995-369114423B13}" type="pres">
      <dgm:prSet presAssocID="{E4A61699-DC44-4145-80AC-CE34858D8C90}" presName="hierChild5" presStyleCnt="0"/>
      <dgm:spPr/>
    </dgm:pt>
    <dgm:pt modelId="{3A5B5904-2F25-46A1-8850-9C62CF2AD841}" type="pres">
      <dgm:prSet presAssocID="{178DCBB6-8F1D-415D-8FCF-9A7CF3A37F5F}" presName="Name37" presStyleLbl="parChTrans1D3" presStyleIdx="2" presStyleCnt="11"/>
      <dgm:spPr/>
      <dgm:t>
        <a:bodyPr/>
        <a:lstStyle/>
        <a:p>
          <a:endParaRPr lang="de-DE"/>
        </a:p>
      </dgm:t>
    </dgm:pt>
    <dgm:pt modelId="{D041CD4D-13C8-441A-9CB0-9A0AE2D5AC8F}" type="pres">
      <dgm:prSet presAssocID="{CDF5D6EC-E797-414D-8734-6644507AFCEF}" presName="hierRoot2" presStyleCnt="0">
        <dgm:presLayoutVars>
          <dgm:hierBranch val="init"/>
        </dgm:presLayoutVars>
      </dgm:prSet>
      <dgm:spPr/>
    </dgm:pt>
    <dgm:pt modelId="{46C26408-1D3D-46BD-B879-F26F049F71E2}" type="pres">
      <dgm:prSet presAssocID="{CDF5D6EC-E797-414D-8734-6644507AFCEF}" presName="rootComposite" presStyleCnt="0"/>
      <dgm:spPr/>
    </dgm:pt>
    <dgm:pt modelId="{780D3687-CEFE-46A7-B8E3-9EE0EA6B234E}" type="pres">
      <dgm:prSet presAssocID="{CDF5D6EC-E797-414D-8734-6644507AFCEF}" presName="rootText" presStyleLbl="node3" presStyleIdx="2" presStyleCnt="11" custScaleX="102650" custScaleY="74501" custLinFactY="-6270" custLinFactNeighborX="-36486" custLinFactNeighborY="-100000">
        <dgm:presLayoutVars>
          <dgm:chPref val="3"/>
        </dgm:presLayoutVars>
      </dgm:prSet>
      <dgm:spPr/>
      <dgm:t>
        <a:bodyPr/>
        <a:lstStyle/>
        <a:p>
          <a:endParaRPr lang="de-DE"/>
        </a:p>
      </dgm:t>
    </dgm:pt>
    <dgm:pt modelId="{6EDE97B6-8406-4090-B787-710F7C435AC6}" type="pres">
      <dgm:prSet presAssocID="{CDF5D6EC-E797-414D-8734-6644507AFCEF}" presName="rootConnector" presStyleLbl="node3" presStyleIdx="2" presStyleCnt="11"/>
      <dgm:spPr/>
      <dgm:t>
        <a:bodyPr/>
        <a:lstStyle/>
        <a:p>
          <a:endParaRPr lang="de-DE"/>
        </a:p>
      </dgm:t>
    </dgm:pt>
    <dgm:pt modelId="{28456462-9839-4825-9DD9-296F79306582}" type="pres">
      <dgm:prSet presAssocID="{CDF5D6EC-E797-414D-8734-6644507AFCEF}" presName="hierChild4" presStyleCnt="0"/>
      <dgm:spPr/>
    </dgm:pt>
    <dgm:pt modelId="{E9792C64-CE32-4D0B-A505-0311B37FAB2E}" type="pres">
      <dgm:prSet presAssocID="{CDF5D6EC-E797-414D-8734-6644507AFCEF}" presName="hierChild5" presStyleCnt="0"/>
      <dgm:spPr/>
    </dgm:pt>
    <dgm:pt modelId="{64D1CD5B-1EE2-47FC-8EA0-5BDAC2C236B9}" type="pres">
      <dgm:prSet presAssocID="{C377A381-A42B-40DF-B36B-100A2722C927}" presName="Name37" presStyleLbl="parChTrans1D3" presStyleIdx="3" presStyleCnt="11"/>
      <dgm:spPr/>
      <dgm:t>
        <a:bodyPr/>
        <a:lstStyle/>
        <a:p>
          <a:endParaRPr lang="de-DE"/>
        </a:p>
      </dgm:t>
    </dgm:pt>
    <dgm:pt modelId="{D00CFD78-75BA-4813-AABE-75BE62E94C7C}" type="pres">
      <dgm:prSet presAssocID="{D4C873C4-2209-4561-9C4F-5908425B0E66}" presName="hierRoot2" presStyleCnt="0">
        <dgm:presLayoutVars>
          <dgm:hierBranch val="init"/>
        </dgm:presLayoutVars>
      </dgm:prSet>
      <dgm:spPr/>
    </dgm:pt>
    <dgm:pt modelId="{8B070A18-9D7D-403F-B356-A1AC3977E683}" type="pres">
      <dgm:prSet presAssocID="{D4C873C4-2209-4561-9C4F-5908425B0E66}" presName="rootComposite" presStyleCnt="0"/>
      <dgm:spPr/>
    </dgm:pt>
    <dgm:pt modelId="{40CDE946-0848-460B-A821-854D87DADFFD}" type="pres">
      <dgm:prSet presAssocID="{D4C873C4-2209-4561-9C4F-5908425B0E66}" presName="rootText" presStyleLbl="node3" presStyleIdx="3" presStyleCnt="11" custScaleX="104558" custLinFactY="-32171" custLinFactNeighborX="-38035" custLinFactNeighborY="-100000">
        <dgm:presLayoutVars>
          <dgm:chPref val="3"/>
        </dgm:presLayoutVars>
      </dgm:prSet>
      <dgm:spPr/>
      <dgm:t>
        <a:bodyPr/>
        <a:lstStyle/>
        <a:p>
          <a:endParaRPr lang="de-DE"/>
        </a:p>
      </dgm:t>
    </dgm:pt>
    <dgm:pt modelId="{AB481D8E-CBE0-4439-AAC1-15EBCADA89F7}" type="pres">
      <dgm:prSet presAssocID="{D4C873C4-2209-4561-9C4F-5908425B0E66}" presName="rootConnector" presStyleLbl="node3" presStyleIdx="3" presStyleCnt="11"/>
      <dgm:spPr/>
      <dgm:t>
        <a:bodyPr/>
        <a:lstStyle/>
        <a:p>
          <a:endParaRPr lang="de-DE"/>
        </a:p>
      </dgm:t>
    </dgm:pt>
    <dgm:pt modelId="{85EA00BD-4D47-4F4F-ABEF-B4971DAF68A0}" type="pres">
      <dgm:prSet presAssocID="{D4C873C4-2209-4561-9C4F-5908425B0E66}" presName="hierChild4" presStyleCnt="0"/>
      <dgm:spPr/>
    </dgm:pt>
    <dgm:pt modelId="{D83EBFE5-AD77-4CDE-906E-55837687F569}" type="pres">
      <dgm:prSet presAssocID="{D4C873C4-2209-4561-9C4F-5908425B0E66}" presName="hierChild5" presStyleCnt="0"/>
      <dgm:spPr/>
    </dgm:pt>
    <dgm:pt modelId="{69489D3A-C101-4771-A116-1BB533B28926}" type="pres">
      <dgm:prSet presAssocID="{D6E64C49-15F3-4EA9-A76D-C561CF2C2115}" presName="hierChild5" presStyleCnt="0"/>
      <dgm:spPr/>
    </dgm:pt>
    <dgm:pt modelId="{6BB3E314-D2CC-4B49-AEA2-9E73D9C443DF}" type="pres">
      <dgm:prSet presAssocID="{25E89F94-31F1-4B18-BD71-47E105F0BD7E}" presName="Name37" presStyleLbl="parChTrans1D2" presStyleIdx="1" presStyleCnt="3"/>
      <dgm:spPr/>
      <dgm:t>
        <a:bodyPr/>
        <a:lstStyle/>
        <a:p>
          <a:endParaRPr lang="de-DE"/>
        </a:p>
      </dgm:t>
    </dgm:pt>
    <dgm:pt modelId="{0AF9B972-6A8E-48DE-B8D6-6597690ED8BF}" type="pres">
      <dgm:prSet presAssocID="{3E1273AC-8F38-4BEF-AA98-95541B3D403A}" presName="hierRoot2" presStyleCnt="0">
        <dgm:presLayoutVars>
          <dgm:hierBranch val="init"/>
        </dgm:presLayoutVars>
      </dgm:prSet>
      <dgm:spPr/>
    </dgm:pt>
    <dgm:pt modelId="{97BAE54F-A0D3-4092-81A1-169B3B14DD23}" type="pres">
      <dgm:prSet presAssocID="{3E1273AC-8F38-4BEF-AA98-95541B3D403A}" presName="rootComposite" presStyleCnt="0"/>
      <dgm:spPr/>
    </dgm:pt>
    <dgm:pt modelId="{E55EC117-E706-4B1F-8DA3-6F803617C1BE}" type="pres">
      <dgm:prSet presAssocID="{3E1273AC-8F38-4BEF-AA98-95541B3D403A}" presName="rootText" presStyleLbl="node2" presStyleIdx="1" presStyleCnt="3" custScaleY="52397" custLinFactNeighborX="-1102" custLinFactNeighborY="-765">
        <dgm:presLayoutVars>
          <dgm:chPref val="3"/>
        </dgm:presLayoutVars>
      </dgm:prSet>
      <dgm:spPr/>
      <dgm:t>
        <a:bodyPr/>
        <a:lstStyle/>
        <a:p>
          <a:endParaRPr lang="de-DE"/>
        </a:p>
      </dgm:t>
    </dgm:pt>
    <dgm:pt modelId="{F5F5EEEF-B445-4176-8E1F-2019F7DBDCEC}" type="pres">
      <dgm:prSet presAssocID="{3E1273AC-8F38-4BEF-AA98-95541B3D403A}" presName="rootConnector" presStyleLbl="node2" presStyleIdx="1" presStyleCnt="3"/>
      <dgm:spPr/>
      <dgm:t>
        <a:bodyPr/>
        <a:lstStyle/>
        <a:p>
          <a:endParaRPr lang="de-DE"/>
        </a:p>
      </dgm:t>
    </dgm:pt>
    <dgm:pt modelId="{D6AD3F78-6A8D-46EA-A233-9AE0DD54D5AB}" type="pres">
      <dgm:prSet presAssocID="{3E1273AC-8F38-4BEF-AA98-95541B3D403A}" presName="hierChild4" presStyleCnt="0"/>
      <dgm:spPr/>
    </dgm:pt>
    <dgm:pt modelId="{FF2EAA7A-0C72-47B8-9B09-C9B44BDA18FE}" type="pres">
      <dgm:prSet presAssocID="{B306FA57-4221-4B33-91B4-588A574D9E89}" presName="Name37" presStyleLbl="parChTrans1D3" presStyleIdx="4" presStyleCnt="11"/>
      <dgm:spPr/>
      <dgm:t>
        <a:bodyPr/>
        <a:lstStyle/>
        <a:p>
          <a:endParaRPr lang="de-DE"/>
        </a:p>
      </dgm:t>
    </dgm:pt>
    <dgm:pt modelId="{9679CF58-635C-4DFF-BCCE-B9DF190C967A}" type="pres">
      <dgm:prSet presAssocID="{5090F348-D384-493D-A6CF-1215841E8AA8}" presName="hierRoot2" presStyleCnt="0">
        <dgm:presLayoutVars>
          <dgm:hierBranch val="init"/>
        </dgm:presLayoutVars>
      </dgm:prSet>
      <dgm:spPr/>
    </dgm:pt>
    <dgm:pt modelId="{E8190501-55A1-4E40-AC65-54F0FE16EA07}" type="pres">
      <dgm:prSet presAssocID="{5090F348-D384-493D-A6CF-1215841E8AA8}" presName="rootComposite" presStyleCnt="0"/>
      <dgm:spPr/>
    </dgm:pt>
    <dgm:pt modelId="{5E736E1D-85CF-422A-871E-0D4D19E5EEED}" type="pres">
      <dgm:prSet presAssocID="{5090F348-D384-493D-A6CF-1215841E8AA8}" presName="rootText" presStyleLbl="node3" presStyleIdx="4" presStyleCnt="11" custScaleX="85907" custScaleY="45337" custLinFactNeighborX="-1532" custLinFactNeighborY="-35198">
        <dgm:presLayoutVars>
          <dgm:chPref val="3"/>
        </dgm:presLayoutVars>
      </dgm:prSet>
      <dgm:spPr/>
      <dgm:t>
        <a:bodyPr/>
        <a:lstStyle/>
        <a:p>
          <a:endParaRPr lang="de-DE"/>
        </a:p>
      </dgm:t>
    </dgm:pt>
    <dgm:pt modelId="{5F8B0443-503B-4DEE-86A3-A72FB9A0006A}" type="pres">
      <dgm:prSet presAssocID="{5090F348-D384-493D-A6CF-1215841E8AA8}" presName="rootConnector" presStyleLbl="node3" presStyleIdx="4" presStyleCnt="11"/>
      <dgm:spPr/>
      <dgm:t>
        <a:bodyPr/>
        <a:lstStyle/>
        <a:p>
          <a:endParaRPr lang="de-DE"/>
        </a:p>
      </dgm:t>
    </dgm:pt>
    <dgm:pt modelId="{B3527705-B2B4-4639-BECD-70A164D4E170}" type="pres">
      <dgm:prSet presAssocID="{5090F348-D384-493D-A6CF-1215841E8AA8}" presName="hierChild4" presStyleCnt="0"/>
      <dgm:spPr/>
    </dgm:pt>
    <dgm:pt modelId="{68E68046-50D5-40BF-BC98-3EEBA53E6AE3}" type="pres">
      <dgm:prSet presAssocID="{5090F348-D384-493D-A6CF-1215841E8AA8}" presName="hierChild5" presStyleCnt="0"/>
      <dgm:spPr/>
    </dgm:pt>
    <dgm:pt modelId="{090BC93C-69B3-46AC-8DC6-3D89CB948BBC}" type="pres">
      <dgm:prSet presAssocID="{38C928CE-2A05-4A8A-AAA6-7C05EAF92D42}" presName="Name37" presStyleLbl="parChTrans1D3" presStyleIdx="5" presStyleCnt="11"/>
      <dgm:spPr/>
      <dgm:t>
        <a:bodyPr/>
        <a:lstStyle/>
        <a:p>
          <a:endParaRPr lang="de-DE"/>
        </a:p>
      </dgm:t>
    </dgm:pt>
    <dgm:pt modelId="{9DCC59EA-4092-4DA2-9491-41E4C5531849}" type="pres">
      <dgm:prSet presAssocID="{0007B8E5-41CA-4FCC-87A4-C99A572B3782}" presName="hierRoot2" presStyleCnt="0">
        <dgm:presLayoutVars>
          <dgm:hierBranch val="init"/>
        </dgm:presLayoutVars>
      </dgm:prSet>
      <dgm:spPr/>
    </dgm:pt>
    <dgm:pt modelId="{2B09FE22-43FA-4B37-8DB5-415362D375E8}" type="pres">
      <dgm:prSet presAssocID="{0007B8E5-41CA-4FCC-87A4-C99A572B3782}" presName="rootComposite" presStyleCnt="0"/>
      <dgm:spPr/>
    </dgm:pt>
    <dgm:pt modelId="{500CD307-C0E4-4017-99BC-D8FA52224E27}" type="pres">
      <dgm:prSet presAssocID="{0007B8E5-41CA-4FCC-87A4-C99A572B3782}" presName="rootText" presStyleLbl="node3" presStyleIdx="5" presStyleCnt="11" custScaleX="85907" custScaleY="45337" custLinFactNeighborX="-1531" custLinFactNeighborY="-66569">
        <dgm:presLayoutVars>
          <dgm:chPref val="3"/>
        </dgm:presLayoutVars>
      </dgm:prSet>
      <dgm:spPr/>
      <dgm:t>
        <a:bodyPr/>
        <a:lstStyle/>
        <a:p>
          <a:endParaRPr lang="de-DE"/>
        </a:p>
      </dgm:t>
    </dgm:pt>
    <dgm:pt modelId="{81F2813E-FFFC-4E7D-8546-6A60C4A18C51}" type="pres">
      <dgm:prSet presAssocID="{0007B8E5-41CA-4FCC-87A4-C99A572B3782}" presName="rootConnector" presStyleLbl="node3" presStyleIdx="5" presStyleCnt="11"/>
      <dgm:spPr/>
      <dgm:t>
        <a:bodyPr/>
        <a:lstStyle/>
        <a:p>
          <a:endParaRPr lang="de-DE"/>
        </a:p>
      </dgm:t>
    </dgm:pt>
    <dgm:pt modelId="{27ACED85-6F36-47EC-B8D1-466C48EEE8A0}" type="pres">
      <dgm:prSet presAssocID="{0007B8E5-41CA-4FCC-87A4-C99A572B3782}" presName="hierChild4" presStyleCnt="0"/>
      <dgm:spPr/>
    </dgm:pt>
    <dgm:pt modelId="{87A482EC-A55A-4F58-B112-E7E0D469228A}" type="pres">
      <dgm:prSet presAssocID="{0007B8E5-41CA-4FCC-87A4-C99A572B3782}" presName="hierChild5" presStyleCnt="0"/>
      <dgm:spPr/>
    </dgm:pt>
    <dgm:pt modelId="{E2571495-7184-4A93-85D3-7247B0E25DDD}" type="pres">
      <dgm:prSet presAssocID="{B95A273E-6E8D-4F23-A1B6-A235BB0307C1}" presName="Name37" presStyleLbl="parChTrans1D3" presStyleIdx="6" presStyleCnt="11"/>
      <dgm:spPr/>
      <dgm:t>
        <a:bodyPr/>
        <a:lstStyle/>
        <a:p>
          <a:endParaRPr lang="de-DE"/>
        </a:p>
      </dgm:t>
    </dgm:pt>
    <dgm:pt modelId="{E45F0ADE-64A0-4AD4-B7D4-C648EBA89BF1}" type="pres">
      <dgm:prSet presAssocID="{310E6EB5-1D9F-41C4-A325-A57C8CFC7711}" presName="hierRoot2" presStyleCnt="0">
        <dgm:presLayoutVars>
          <dgm:hierBranch val="init"/>
        </dgm:presLayoutVars>
      </dgm:prSet>
      <dgm:spPr/>
    </dgm:pt>
    <dgm:pt modelId="{D0F1E18F-F7CF-4EA2-BE83-2AD32AE60EA3}" type="pres">
      <dgm:prSet presAssocID="{310E6EB5-1D9F-41C4-A325-A57C8CFC7711}" presName="rootComposite" presStyleCnt="0"/>
      <dgm:spPr/>
    </dgm:pt>
    <dgm:pt modelId="{8D5E0606-D3F0-4054-AB3C-53C918A74826}" type="pres">
      <dgm:prSet presAssocID="{310E6EB5-1D9F-41C4-A325-A57C8CFC7711}" presName="rootText" presStyleLbl="node3" presStyleIdx="6" presStyleCnt="11" custScaleX="85907" custScaleY="65299" custLinFactNeighborX="-1506" custLinFactNeighborY="-97176">
        <dgm:presLayoutVars>
          <dgm:chPref val="3"/>
        </dgm:presLayoutVars>
      </dgm:prSet>
      <dgm:spPr/>
      <dgm:t>
        <a:bodyPr/>
        <a:lstStyle/>
        <a:p>
          <a:endParaRPr lang="de-DE"/>
        </a:p>
      </dgm:t>
    </dgm:pt>
    <dgm:pt modelId="{867D9A73-CB57-4C59-BD46-D190F3FEDDCB}" type="pres">
      <dgm:prSet presAssocID="{310E6EB5-1D9F-41C4-A325-A57C8CFC7711}" presName="rootConnector" presStyleLbl="node3" presStyleIdx="6" presStyleCnt="11"/>
      <dgm:spPr/>
      <dgm:t>
        <a:bodyPr/>
        <a:lstStyle/>
        <a:p>
          <a:endParaRPr lang="de-DE"/>
        </a:p>
      </dgm:t>
    </dgm:pt>
    <dgm:pt modelId="{298C103F-089A-4472-A8BD-443FA512D049}" type="pres">
      <dgm:prSet presAssocID="{310E6EB5-1D9F-41C4-A325-A57C8CFC7711}" presName="hierChild4" presStyleCnt="0"/>
      <dgm:spPr/>
    </dgm:pt>
    <dgm:pt modelId="{8580A49E-69EF-41E8-BC7D-8A603895E425}" type="pres">
      <dgm:prSet presAssocID="{310E6EB5-1D9F-41C4-A325-A57C8CFC7711}" presName="hierChild5" presStyleCnt="0"/>
      <dgm:spPr/>
    </dgm:pt>
    <dgm:pt modelId="{3F3151E0-169C-41D6-8CE0-24AB5571C972}" type="pres">
      <dgm:prSet presAssocID="{7C81572A-7A88-4CF9-9ACB-56B4A040545E}" presName="Name37" presStyleLbl="parChTrans1D3" presStyleIdx="7" presStyleCnt="11"/>
      <dgm:spPr/>
      <dgm:t>
        <a:bodyPr/>
        <a:lstStyle/>
        <a:p>
          <a:endParaRPr lang="de-DE"/>
        </a:p>
      </dgm:t>
    </dgm:pt>
    <dgm:pt modelId="{5633574F-DEF0-4301-BF9A-6F1E57826702}" type="pres">
      <dgm:prSet presAssocID="{629BDA9D-4AEF-4A69-90B4-C6C9E18DA307}" presName="hierRoot2" presStyleCnt="0">
        <dgm:presLayoutVars>
          <dgm:hierBranch val="init"/>
        </dgm:presLayoutVars>
      </dgm:prSet>
      <dgm:spPr/>
    </dgm:pt>
    <dgm:pt modelId="{FF7DD54C-6A9C-4249-B50D-68DE13F271F5}" type="pres">
      <dgm:prSet presAssocID="{629BDA9D-4AEF-4A69-90B4-C6C9E18DA307}" presName="rootComposite" presStyleCnt="0"/>
      <dgm:spPr/>
    </dgm:pt>
    <dgm:pt modelId="{BA3AA106-B34E-4109-AC6D-70F574478CAF}" type="pres">
      <dgm:prSet presAssocID="{629BDA9D-4AEF-4A69-90B4-C6C9E18DA307}" presName="rootText" presStyleLbl="node3" presStyleIdx="7" presStyleCnt="11" custScaleX="87872" custScaleY="57110" custLinFactY="-26479" custLinFactNeighborX="-2067" custLinFactNeighborY="-100000">
        <dgm:presLayoutVars>
          <dgm:chPref val="3"/>
        </dgm:presLayoutVars>
      </dgm:prSet>
      <dgm:spPr/>
      <dgm:t>
        <a:bodyPr/>
        <a:lstStyle/>
        <a:p>
          <a:endParaRPr lang="de-DE"/>
        </a:p>
      </dgm:t>
    </dgm:pt>
    <dgm:pt modelId="{3EFEC2CA-ECAE-4E09-A2A1-51A71A779898}" type="pres">
      <dgm:prSet presAssocID="{629BDA9D-4AEF-4A69-90B4-C6C9E18DA307}" presName="rootConnector" presStyleLbl="node3" presStyleIdx="7" presStyleCnt="11"/>
      <dgm:spPr/>
      <dgm:t>
        <a:bodyPr/>
        <a:lstStyle/>
        <a:p>
          <a:endParaRPr lang="de-DE"/>
        </a:p>
      </dgm:t>
    </dgm:pt>
    <dgm:pt modelId="{F1A04C64-A52B-4865-8889-C880340B566C}" type="pres">
      <dgm:prSet presAssocID="{629BDA9D-4AEF-4A69-90B4-C6C9E18DA307}" presName="hierChild4" presStyleCnt="0"/>
      <dgm:spPr/>
    </dgm:pt>
    <dgm:pt modelId="{17AFA652-6735-4B64-B150-777E86407280}" type="pres">
      <dgm:prSet presAssocID="{629BDA9D-4AEF-4A69-90B4-C6C9E18DA307}" presName="hierChild5" presStyleCnt="0"/>
      <dgm:spPr/>
    </dgm:pt>
    <dgm:pt modelId="{3C8F7591-6954-40E1-B971-A7FC955241CE}" type="pres">
      <dgm:prSet presAssocID="{3E1273AC-8F38-4BEF-AA98-95541B3D403A}" presName="hierChild5" presStyleCnt="0"/>
      <dgm:spPr/>
    </dgm:pt>
    <dgm:pt modelId="{3227F2A0-6CF1-4121-BA42-F363CC9CD018}" type="pres">
      <dgm:prSet presAssocID="{C005ABB9-7D32-4071-AD9F-E08265B8E7ED}" presName="Name37" presStyleLbl="parChTrans1D2" presStyleIdx="2" presStyleCnt="3"/>
      <dgm:spPr/>
      <dgm:t>
        <a:bodyPr/>
        <a:lstStyle/>
        <a:p>
          <a:endParaRPr lang="de-DE"/>
        </a:p>
      </dgm:t>
    </dgm:pt>
    <dgm:pt modelId="{81870F9D-B278-4AD3-AE4B-C4B50C0574DC}" type="pres">
      <dgm:prSet presAssocID="{A32329E3-9939-4C91-8A51-A1D8883F91B2}" presName="hierRoot2" presStyleCnt="0">
        <dgm:presLayoutVars>
          <dgm:hierBranch val="init"/>
        </dgm:presLayoutVars>
      </dgm:prSet>
      <dgm:spPr/>
    </dgm:pt>
    <dgm:pt modelId="{19F94FB4-2CFE-4A43-A58C-555D79DB7C22}" type="pres">
      <dgm:prSet presAssocID="{A32329E3-9939-4C91-8A51-A1D8883F91B2}" presName="rootComposite" presStyleCnt="0"/>
      <dgm:spPr/>
    </dgm:pt>
    <dgm:pt modelId="{7B27B07C-4897-4A9B-849D-406F857EB4D3}" type="pres">
      <dgm:prSet presAssocID="{A32329E3-9939-4C91-8A51-A1D8883F91B2}" presName="rootText" presStyleLbl="node2" presStyleIdx="2" presStyleCnt="3" custScaleY="55548" custLinFactNeighborX="3586" custLinFactNeighborY="-3188">
        <dgm:presLayoutVars>
          <dgm:chPref val="3"/>
        </dgm:presLayoutVars>
      </dgm:prSet>
      <dgm:spPr/>
      <dgm:t>
        <a:bodyPr/>
        <a:lstStyle/>
        <a:p>
          <a:endParaRPr lang="de-DE"/>
        </a:p>
      </dgm:t>
    </dgm:pt>
    <dgm:pt modelId="{7F1982B5-C555-4A69-9FFA-620428F7867C}" type="pres">
      <dgm:prSet presAssocID="{A32329E3-9939-4C91-8A51-A1D8883F91B2}" presName="rootConnector" presStyleLbl="node2" presStyleIdx="2" presStyleCnt="3"/>
      <dgm:spPr/>
      <dgm:t>
        <a:bodyPr/>
        <a:lstStyle/>
        <a:p>
          <a:endParaRPr lang="de-DE"/>
        </a:p>
      </dgm:t>
    </dgm:pt>
    <dgm:pt modelId="{CD060D40-9F58-4568-A772-96E81860615C}" type="pres">
      <dgm:prSet presAssocID="{A32329E3-9939-4C91-8A51-A1D8883F91B2}" presName="hierChild4" presStyleCnt="0"/>
      <dgm:spPr/>
    </dgm:pt>
    <dgm:pt modelId="{03552278-51F2-4188-A74D-225313BD16F8}" type="pres">
      <dgm:prSet presAssocID="{2593641B-5A80-4F1E-A4A1-07A0D80F0BAA}" presName="Name37" presStyleLbl="parChTrans1D3" presStyleIdx="8" presStyleCnt="11"/>
      <dgm:spPr/>
      <dgm:t>
        <a:bodyPr/>
        <a:lstStyle/>
        <a:p>
          <a:endParaRPr lang="de-DE"/>
        </a:p>
      </dgm:t>
    </dgm:pt>
    <dgm:pt modelId="{5BBD2386-8F11-45C3-B2D6-A6D990DCB7C7}" type="pres">
      <dgm:prSet presAssocID="{773C9007-FC53-49BB-9EC0-FA8254F9F219}" presName="hierRoot2" presStyleCnt="0">
        <dgm:presLayoutVars>
          <dgm:hierBranch val="init"/>
        </dgm:presLayoutVars>
      </dgm:prSet>
      <dgm:spPr/>
    </dgm:pt>
    <dgm:pt modelId="{50B98B97-D4E5-45DE-9257-0B5910574B79}" type="pres">
      <dgm:prSet presAssocID="{773C9007-FC53-49BB-9EC0-FA8254F9F219}" presName="rootComposite" presStyleCnt="0"/>
      <dgm:spPr/>
    </dgm:pt>
    <dgm:pt modelId="{C6D11E7F-ABF3-4B76-BBF2-8470D0117EA7}" type="pres">
      <dgm:prSet presAssocID="{773C9007-FC53-49BB-9EC0-FA8254F9F219}" presName="rootText" presStyleLbl="node3" presStyleIdx="8" presStyleCnt="11" custScaleX="87986" custScaleY="59966" custLinFactNeighborX="982" custLinFactNeighborY="-37493">
        <dgm:presLayoutVars>
          <dgm:chPref val="3"/>
        </dgm:presLayoutVars>
      </dgm:prSet>
      <dgm:spPr/>
      <dgm:t>
        <a:bodyPr/>
        <a:lstStyle/>
        <a:p>
          <a:endParaRPr lang="de-DE"/>
        </a:p>
      </dgm:t>
    </dgm:pt>
    <dgm:pt modelId="{9689E889-083A-4C10-867D-7FCA542406EE}" type="pres">
      <dgm:prSet presAssocID="{773C9007-FC53-49BB-9EC0-FA8254F9F219}" presName="rootConnector" presStyleLbl="node3" presStyleIdx="8" presStyleCnt="11"/>
      <dgm:spPr/>
      <dgm:t>
        <a:bodyPr/>
        <a:lstStyle/>
        <a:p>
          <a:endParaRPr lang="de-DE"/>
        </a:p>
      </dgm:t>
    </dgm:pt>
    <dgm:pt modelId="{B9819C25-0CF3-4C94-A508-B3D257DFA17B}" type="pres">
      <dgm:prSet presAssocID="{773C9007-FC53-49BB-9EC0-FA8254F9F219}" presName="hierChild4" presStyleCnt="0"/>
      <dgm:spPr/>
    </dgm:pt>
    <dgm:pt modelId="{77B220F5-7521-422B-BA1B-617B3257BA93}" type="pres">
      <dgm:prSet presAssocID="{773C9007-FC53-49BB-9EC0-FA8254F9F219}" presName="hierChild5" presStyleCnt="0"/>
      <dgm:spPr/>
    </dgm:pt>
    <dgm:pt modelId="{3D57B562-0703-4B8C-885F-1A6E6E8BF7E5}" type="pres">
      <dgm:prSet presAssocID="{EFBFFCF8-491F-4346-8299-85F8ED40882A}" presName="Name37" presStyleLbl="parChTrans1D3" presStyleIdx="9" presStyleCnt="11"/>
      <dgm:spPr/>
      <dgm:t>
        <a:bodyPr/>
        <a:lstStyle/>
        <a:p>
          <a:endParaRPr lang="de-DE"/>
        </a:p>
      </dgm:t>
    </dgm:pt>
    <dgm:pt modelId="{4916CE43-6C41-48D2-863C-A7817663A211}" type="pres">
      <dgm:prSet presAssocID="{1E008C64-E418-48F2-AF62-BD8766C2B2AE}" presName="hierRoot2" presStyleCnt="0">
        <dgm:presLayoutVars>
          <dgm:hierBranch val="init"/>
        </dgm:presLayoutVars>
      </dgm:prSet>
      <dgm:spPr/>
    </dgm:pt>
    <dgm:pt modelId="{4440DF37-580E-479E-827F-F69EF27D7008}" type="pres">
      <dgm:prSet presAssocID="{1E008C64-E418-48F2-AF62-BD8766C2B2AE}" presName="rootComposite" presStyleCnt="0"/>
      <dgm:spPr/>
    </dgm:pt>
    <dgm:pt modelId="{1767D0E3-0B48-43EE-A3F2-9F9CBA311C49}" type="pres">
      <dgm:prSet presAssocID="{1E008C64-E418-48F2-AF62-BD8766C2B2AE}" presName="rootText" presStyleLbl="node3" presStyleIdx="9" presStyleCnt="11" custScaleX="87986" custScaleY="67921" custLinFactNeighborX="982" custLinFactNeighborY="-66569">
        <dgm:presLayoutVars>
          <dgm:chPref val="3"/>
        </dgm:presLayoutVars>
      </dgm:prSet>
      <dgm:spPr/>
      <dgm:t>
        <a:bodyPr/>
        <a:lstStyle/>
        <a:p>
          <a:endParaRPr lang="de-DE"/>
        </a:p>
      </dgm:t>
    </dgm:pt>
    <dgm:pt modelId="{D33E208D-8211-4973-B424-E2DC23912F88}" type="pres">
      <dgm:prSet presAssocID="{1E008C64-E418-48F2-AF62-BD8766C2B2AE}" presName="rootConnector" presStyleLbl="node3" presStyleIdx="9" presStyleCnt="11"/>
      <dgm:spPr/>
      <dgm:t>
        <a:bodyPr/>
        <a:lstStyle/>
        <a:p>
          <a:endParaRPr lang="de-DE"/>
        </a:p>
      </dgm:t>
    </dgm:pt>
    <dgm:pt modelId="{4C9ED6F9-7A2E-4185-ACFA-C8A3C1D763F7}" type="pres">
      <dgm:prSet presAssocID="{1E008C64-E418-48F2-AF62-BD8766C2B2AE}" presName="hierChild4" presStyleCnt="0"/>
      <dgm:spPr/>
    </dgm:pt>
    <dgm:pt modelId="{AE0AA10D-036C-4F04-8FE0-802FEE39AA1B}" type="pres">
      <dgm:prSet presAssocID="{1E008C64-E418-48F2-AF62-BD8766C2B2AE}" presName="hierChild5" presStyleCnt="0"/>
      <dgm:spPr/>
    </dgm:pt>
    <dgm:pt modelId="{3BB57654-547C-4FD0-8DFA-9975CED61D8E}" type="pres">
      <dgm:prSet presAssocID="{EECCD84F-4E27-4DA1-B51D-55E7C0D734EB}" presName="Name37" presStyleLbl="parChTrans1D3" presStyleIdx="10" presStyleCnt="11"/>
      <dgm:spPr/>
      <dgm:t>
        <a:bodyPr/>
        <a:lstStyle/>
        <a:p>
          <a:endParaRPr lang="de-DE"/>
        </a:p>
      </dgm:t>
    </dgm:pt>
    <dgm:pt modelId="{34D6E3BB-8A16-4D35-9E00-8C0FBA0099C1}" type="pres">
      <dgm:prSet presAssocID="{EF126347-4095-4D31-9C97-638E5C138575}" presName="hierRoot2" presStyleCnt="0">
        <dgm:presLayoutVars>
          <dgm:hierBranch val="init"/>
        </dgm:presLayoutVars>
      </dgm:prSet>
      <dgm:spPr/>
    </dgm:pt>
    <dgm:pt modelId="{8B41EC4A-DB72-4DCA-9BD9-EA02256BEE09}" type="pres">
      <dgm:prSet presAssocID="{EF126347-4095-4D31-9C97-638E5C138575}" presName="rootComposite" presStyleCnt="0"/>
      <dgm:spPr/>
    </dgm:pt>
    <dgm:pt modelId="{65C94771-98DB-45EC-AFD7-6F37D063164F}" type="pres">
      <dgm:prSet presAssocID="{EF126347-4095-4D31-9C97-638E5C138575}" presName="rootText" presStyleLbl="node3" presStyleIdx="10" presStyleCnt="11" custScaleX="88039" custScaleY="71973" custLinFactNeighborX="1327" custLinFactNeighborY="-93772">
        <dgm:presLayoutVars>
          <dgm:chPref val="3"/>
        </dgm:presLayoutVars>
      </dgm:prSet>
      <dgm:spPr/>
      <dgm:t>
        <a:bodyPr/>
        <a:lstStyle/>
        <a:p>
          <a:endParaRPr lang="de-DE"/>
        </a:p>
      </dgm:t>
    </dgm:pt>
    <dgm:pt modelId="{43DBBBF1-AF01-4983-821A-5EED002335A5}" type="pres">
      <dgm:prSet presAssocID="{EF126347-4095-4D31-9C97-638E5C138575}" presName="rootConnector" presStyleLbl="node3" presStyleIdx="10" presStyleCnt="11"/>
      <dgm:spPr/>
      <dgm:t>
        <a:bodyPr/>
        <a:lstStyle/>
        <a:p>
          <a:endParaRPr lang="de-DE"/>
        </a:p>
      </dgm:t>
    </dgm:pt>
    <dgm:pt modelId="{BDCF1EC0-5A30-4A92-B5F5-409C17857958}" type="pres">
      <dgm:prSet presAssocID="{EF126347-4095-4D31-9C97-638E5C138575}" presName="hierChild4" presStyleCnt="0"/>
      <dgm:spPr/>
    </dgm:pt>
    <dgm:pt modelId="{D4B2CEC1-F94C-4A1E-BE92-F37EF6958CEE}" type="pres">
      <dgm:prSet presAssocID="{EF126347-4095-4D31-9C97-638E5C138575}" presName="hierChild5" presStyleCnt="0"/>
      <dgm:spPr/>
    </dgm:pt>
    <dgm:pt modelId="{8EE86F6E-F58C-4595-B1D2-132114C7582F}" type="pres">
      <dgm:prSet presAssocID="{A32329E3-9939-4C91-8A51-A1D8883F91B2}" presName="hierChild5" presStyleCnt="0"/>
      <dgm:spPr/>
    </dgm:pt>
    <dgm:pt modelId="{4FF057C1-198E-4E9D-B016-E6752E09D7A0}" type="pres">
      <dgm:prSet presAssocID="{031314DA-2242-4CAA-B6B3-A6FD2279EA8E}" presName="hierChild3" presStyleCnt="0"/>
      <dgm:spPr/>
    </dgm:pt>
  </dgm:ptLst>
  <dgm:cxnLst>
    <dgm:cxn modelId="{E3E616E2-C2C8-4DE2-98D4-9E1105BEA37C}" type="presOf" srcId="{031314DA-2242-4CAA-B6B3-A6FD2279EA8E}" destId="{AE6E1A79-ACC2-4B43-9252-888CB64F0709}" srcOrd="0" destOrd="0" presId="urn:microsoft.com/office/officeart/2005/8/layout/orgChart1"/>
    <dgm:cxn modelId="{6F79D336-8503-4A07-B52B-FE073B10BBE0}" type="presOf" srcId="{1E008C64-E418-48F2-AF62-BD8766C2B2AE}" destId="{1767D0E3-0B48-43EE-A3F2-9F9CBA311C49}" srcOrd="0" destOrd="0" presId="urn:microsoft.com/office/officeart/2005/8/layout/orgChart1"/>
    <dgm:cxn modelId="{F49BFEF5-751A-4CAB-AC01-18638AAF8E30}" type="presOf" srcId="{EF126347-4095-4D31-9C97-638E5C138575}" destId="{65C94771-98DB-45EC-AFD7-6F37D063164F}" srcOrd="0" destOrd="0" presId="urn:microsoft.com/office/officeart/2005/8/layout/orgChart1"/>
    <dgm:cxn modelId="{37697AF0-FA06-4549-9FAE-6E495556A051}" type="presOf" srcId="{1E008C64-E418-48F2-AF62-BD8766C2B2AE}" destId="{D33E208D-8211-4973-B424-E2DC23912F88}" srcOrd="1" destOrd="0" presId="urn:microsoft.com/office/officeart/2005/8/layout/orgChart1"/>
    <dgm:cxn modelId="{6B35C8FE-E555-4CFC-B7BD-15C287AA77E1}" type="presOf" srcId="{D6E64C49-15F3-4EA9-A76D-C561CF2C2115}" destId="{1108FBA0-E998-455D-9E8A-6A59BA651442}" srcOrd="0" destOrd="0" presId="urn:microsoft.com/office/officeart/2005/8/layout/orgChart1"/>
    <dgm:cxn modelId="{EEED38A3-4A0D-4D93-AC47-4E4CD1400DE0}" type="presOf" srcId="{A32329E3-9939-4C91-8A51-A1D8883F91B2}" destId="{7B27B07C-4897-4A9B-849D-406F857EB4D3}" srcOrd="0" destOrd="0" presId="urn:microsoft.com/office/officeart/2005/8/layout/orgChart1"/>
    <dgm:cxn modelId="{715C4926-AA76-4CD4-8238-4019A93B8605}" type="presOf" srcId="{A32329E3-9939-4C91-8A51-A1D8883F91B2}" destId="{7F1982B5-C555-4A69-9FFA-620428F7867C}" srcOrd="1" destOrd="0" presId="urn:microsoft.com/office/officeart/2005/8/layout/orgChart1"/>
    <dgm:cxn modelId="{AFD1F3C1-9A21-4676-917B-E698D82984F8}" type="presOf" srcId="{A1719268-082B-4CDA-8044-D21A24474971}" destId="{04A545E0-4A3E-49E1-B8C9-167787EDC744}" srcOrd="1" destOrd="0" presId="urn:microsoft.com/office/officeart/2005/8/layout/orgChart1"/>
    <dgm:cxn modelId="{B8F59506-CE20-4404-A016-877D127D3FD9}" srcId="{A32329E3-9939-4C91-8A51-A1D8883F91B2}" destId="{1E008C64-E418-48F2-AF62-BD8766C2B2AE}" srcOrd="1" destOrd="0" parTransId="{EFBFFCF8-491F-4346-8299-85F8ED40882A}" sibTransId="{CEC8676D-C000-4EC8-A203-7E93B2728488}"/>
    <dgm:cxn modelId="{298FC625-18C7-4A9F-A3B0-7A49CADD80A7}" type="presOf" srcId="{C160EAED-1AFB-423E-930D-9E9D02939C49}" destId="{0D57FD57-F1FF-49D2-8216-62643AE51EA5}" srcOrd="0" destOrd="0" presId="urn:microsoft.com/office/officeart/2005/8/layout/orgChart1"/>
    <dgm:cxn modelId="{C3BC12AB-CB50-4A3B-A9EA-81FBE3A08507}" type="presOf" srcId="{0007B8E5-41CA-4FCC-87A4-C99A572B3782}" destId="{81F2813E-FFFC-4E7D-8546-6A60C4A18C51}" srcOrd="1" destOrd="0" presId="urn:microsoft.com/office/officeart/2005/8/layout/orgChart1"/>
    <dgm:cxn modelId="{4C651151-45E6-4D7B-9531-C297CAFCB4B5}" srcId="{3E1273AC-8F38-4BEF-AA98-95541B3D403A}" destId="{310E6EB5-1D9F-41C4-A325-A57C8CFC7711}" srcOrd="2" destOrd="0" parTransId="{B95A273E-6E8D-4F23-A1B6-A235BB0307C1}" sibTransId="{08110150-9D60-449E-A793-A73916035ED8}"/>
    <dgm:cxn modelId="{6722B676-0047-4CA6-9AA7-DEC923CA8BFF}" type="presOf" srcId="{629BDA9D-4AEF-4A69-90B4-C6C9E18DA307}" destId="{BA3AA106-B34E-4109-AC6D-70F574478CAF}" srcOrd="0" destOrd="0" presId="urn:microsoft.com/office/officeart/2005/8/layout/orgChart1"/>
    <dgm:cxn modelId="{89121324-7FA5-46CD-92A1-962D3C957F1B}" type="presOf" srcId="{CDF5D6EC-E797-414D-8734-6644507AFCEF}" destId="{6EDE97B6-8406-4090-B787-710F7C435AC6}" srcOrd="1" destOrd="0" presId="urn:microsoft.com/office/officeart/2005/8/layout/orgChart1"/>
    <dgm:cxn modelId="{BA0E8FA3-FA25-4D02-B9F5-B89B5C87B44F}" type="presOf" srcId="{EFBFFCF8-491F-4346-8299-85F8ED40882A}" destId="{3D57B562-0703-4B8C-885F-1A6E6E8BF7E5}" srcOrd="0" destOrd="0" presId="urn:microsoft.com/office/officeart/2005/8/layout/orgChart1"/>
    <dgm:cxn modelId="{948D3D5E-20DD-4615-B55C-0DAA11D59B47}" type="presOf" srcId="{629BDA9D-4AEF-4A69-90B4-C6C9E18DA307}" destId="{3EFEC2CA-ECAE-4E09-A2A1-51A71A779898}" srcOrd="1" destOrd="0" presId="urn:microsoft.com/office/officeart/2005/8/layout/orgChart1"/>
    <dgm:cxn modelId="{915A0C21-3D26-416D-8EA8-8CF34519FCC3}" type="presOf" srcId="{E4A61699-DC44-4145-80AC-CE34858D8C90}" destId="{AAF39A7A-75AB-462B-9331-DE6FE54A4485}" srcOrd="1" destOrd="0" presId="urn:microsoft.com/office/officeart/2005/8/layout/orgChart1"/>
    <dgm:cxn modelId="{C1437EE9-7BE3-4F20-89CA-6461A2B21767}" type="presOf" srcId="{7EF5C0A3-2857-451B-97FC-E5DDB73F47C5}" destId="{A5C46A2C-9532-4FFD-B706-BA93C12F160B}" srcOrd="0" destOrd="0" presId="urn:microsoft.com/office/officeart/2005/8/layout/orgChart1"/>
    <dgm:cxn modelId="{4EFFBB71-ABF5-4421-8F0E-3A9695224CFD}" type="presOf" srcId="{773C9007-FC53-49BB-9EC0-FA8254F9F219}" destId="{C6D11E7F-ABF3-4B76-BBF2-8470D0117EA7}" srcOrd="0" destOrd="0" presId="urn:microsoft.com/office/officeart/2005/8/layout/orgChart1"/>
    <dgm:cxn modelId="{B076AF8B-FAFC-4251-B8AC-3A73142F9B3C}" srcId="{D6E64C49-15F3-4EA9-A76D-C561CF2C2115}" destId="{D4C873C4-2209-4561-9C4F-5908425B0E66}" srcOrd="3" destOrd="0" parTransId="{C377A381-A42B-40DF-B36B-100A2722C927}" sibTransId="{891528D1-D9D5-47EB-85D6-E91745AF1653}"/>
    <dgm:cxn modelId="{605A8603-0BF7-4D42-A07B-D947B78DD6E3}" type="presOf" srcId="{E4A61699-DC44-4145-80AC-CE34858D8C90}" destId="{B1505D27-7393-46A8-94B8-A780B39F4649}" srcOrd="0" destOrd="0" presId="urn:microsoft.com/office/officeart/2005/8/layout/orgChart1"/>
    <dgm:cxn modelId="{157F9AAC-CCB4-4C70-90F4-E0B2B0BD7C05}" type="presOf" srcId="{D6E64C49-15F3-4EA9-A76D-C561CF2C2115}" destId="{035EBF1B-01A2-42DF-A85C-9EE335465D40}" srcOrd="1" destOrd="0" presId="urn:microsoft.com/office/officeart/2005/8/layout/orgChart1"/>
    <dgm:cxn modelId="{F517A7D4-F9BA-4B29-9F8A-5573AA66967C}" type="presOf" srcId="{38C928CE-2A05-4A8A-AAA6-7C05EAF92D42}" destId="{090BC93C-69B3-46AC-8DC6-3D89CB948BBC}" srcOrd="0" destOrd="0" presId="urn:microsoft.com/office/officeart/2005/8/layout/orgChart1"/>
    <dgm:cxn modelId="{0B9346E8-554A-4FB0-95B3-BEED578C9DD8}" type="presOf" srcId="{A1719268-082B-4CDA-8044-D21A24474971}" destId="{BCFDE1FA-F5EB-4C9A-92F3-E7188BC5217F}" srcOrd="0" destOrd="0" presId="urn:microsoft.com/office/officeart/2005/8/layout/orgChart1"/>
    <dgm:cxn modelId="{5058FB69-4F88-4BF3-977B-9C7AB883A592}" type="presOf" srcId="{031314DA-2242-4CAA-B6B3-A6FD2279EA8E}" destId="{D0C737AD-9600-4B4C-8287-DBA7A3A656CB}" srcOrd="1" destOrd="0" presId="urn:microsoft.com/office/officeart/2005/8/layout/orgChart1"/>
    <dgm:cxn modelId="{54C6B5A0-D114-4A93-9B3A-13E33EBFC0FC}" type="presOf" srcId="{C005ABB9-7D32-4071-AD9F-E08265B8E7ED}" destId="{3227F2A0-6CF1-4121-BA42-F363CC9CD018}" srcOrd="0" destOrd="0" presId="urn:microsoft.com/office/officeart/2005/8/layout/orgChart1"/>
    <dgm:cxn modelId="{D1765BDE-AFD3-4A80-8665-969C85D894DE}" type="presOf" srcId="{CDF5D6EC-E797-414D-8734-6644507AFCEF}" destId="{780D3687-CEFE-46A7-B8E3-9EE0EA6B234E}" srcOrd="0" destOrd="0" presId="urn:microsoft.com/office/officeart/2005/8/layout/orgChart1"/>
    <dgm:cxn modelId="{C37C171C-3BEC-4597-897C-9896E9F02878}" srcId="{A32329E3-9939-4C91-8A51-A1D8883F91B2}" destId="{EF126347-4095-4D31-9C97-638E5C138575}" srcOrd="2" destOrd="0" parTransId="{EECCD84F-4E27-4DA1-B51D-55E7C0D734EB}" sibTransId="{AD78A869-18CD-4F8C-A692-5CDFFCDF859A}"/>
    <dgm:cxn modelId="{093D3BCB-4399-4175-889C-24B5116C4AF5}" type="presOf" srcId="{B95A273E-6E8D-4F23-A1B6-A235BB0307C1}" destId="{E2571495-7184-4A93-85D3-7247B0E25DDD}" srcOrd="0" destOrd="0" presId="urn:microsoft.com/office/officeart/2005/8/layout/orgChart1"/>
    <dgm:cxn modelId="{FFC973BA-4D8C-4D3A-8CBE-628C6117363B}" type="presOf" srcId="{EECCD84F-4E27-4DA1-B51D-55E7C0D734EB}" destId="{3BB57654-547C-4FD0-8DFA-9975CED61D8E}" srcOrd="0" destOrd="0" presId="urn:microsoft.com/office/officeart/2005/8/layout/orgChart1"/>
    <dgm:cxn modelId="{F9D42539-0231-4BAB-AF64-31D02472148C}" srcId="{7EF5C0A3-2857-451B-97FC-E5DDB73F47C5}" destId="{031314DA-2242-4CAA-B6B3-A6FD2279EA8E}" srcOrd="0" destOrd="0" parTransId="{2D82FDBC-9467-4FB4-A1BE-4CB049D1C333}" sibTransId="{24C2A7B5-7230-4BD6-A213-EF2AAFB0329A}"/>
    <dgm:cxn modelId="{89E967C3-1DBF-43AC-B761-01EB5E3F12DF}" type="presOf" srcId="{7C81572A-7A88-4CF9-9ACB-56B4A040545E}" destId="{3F3151E0-169C-41D6-8CE0-24AB5571C972}" srcOrd="0" destOrd="0" presId="urn:microsoft.com/office/officeart/2005/8/layout/orgChart1"/>
    <dgm:cxn modelId="{2E9948BD-34DF-4C76-871E-78276D0143B0}" srcId="{031314DA-2242-4CAA-B6B3-A6FD2279EA8E}" destId="{3E1273AC-8F38-4BEF-AA98-95541B3D403A}" srcOrd="1" destOrd="0" parTransId="{25E89F94-31F1-4B18-BD71-47E105F0BD7E}" sibTransId="{8511B60F-EEC9-49D7-AF51-44320E0C4575}"/>
    <dgm:cxn modelId="{850EDA6E-2186-47AD-89DE-02FC63EBA27F}" srcId="{3E1273AC-8F38-4BEF-AA98-95541B3D403A}" destId="{0007B8E5-41CA-4FCC-87A4-C99A572B3782}" srcOrd="1" destOrd="0" parTransId="{38C928CE-2A05-4A8A-AAA6-7C05EAF92D42}" sibTransId="{CE0B5108-A855-400B-A437-94583857E3CB}"/>
    <dgm:cxn modelId="{9141E11F-7338-4017-AE8E-76747FA0F34B}" srcId="{D6E64C49-15F3-4EA9-A76D-C561CF2C2115}" destId="{E4A61699-DC44-4145-80AC-CE34858D8C90}" srcOrd="1" destOrd="0" parTransId="{EDF38529-DC77-4102-8EC0-08728CE52C11}" sibTransId="{84240134-5350-47EF-8949-54E8CFE140F9}"/>
    <dgm:cxn modelId="{839939DE-E23F-4E38-9AE1-9595193D5D76}" type="presOf" srcId="{EDF38529-DC77-4102-8EC0-08728CE52C11}" destId="{29DC2D7F-AE93-4BDD-98B7-D7B1597529D9}" srcOrd="0" destOrd="0" presId="urn:microsoft.com/office/officeart/2005/8/layout/orgChart1"/>
    <dgm:cxn modelId="{CED4DEDF-301E-490D-8C58-9DAC3BDFE3F3}" type="presOf" srcId="{310E6EB5-1D9F-41C4-A325-A57C8CFC7711}" destId="{867D9A73-CB57-4C59-BD46-D190F3FEDDCB}" srcOrd="1" destOrd="0" presId="urn:microsoft.com/office/officeart/2005/8/layout/orgChart1"/>
    <dgm:cxn modelId="{D6108E19-EA1D-4DB6-B6A2-7CA21D5B3F81}" type="presOf" srcId="{5090F348-D384-493D-A6CF-1215841E8AA8}" destId="{5F8B0443-503B-4DEE-86A3-A72FB9A0006A}" srcOrd="1" destOrd="0" presId="urn:microsoft.com/office/officeart/2005/8/layout/orgChart1"/>
    <dgm:cxn modelId="{09C8A8F6-F00C-4360-A655-56127974ABA1}" type="presOf" srcId="{773C9007-FC53-49BB-9EC0-FA8254F9F219}" destId="{9689E889-083A-4C10-867D-7FCA542406EE}" srcOrd="1" destOrd="0" presId="urn:microsoft.com/office/officeart/2005/8/layout/orgChart1"/>
    <dgm:cxn modelId="{899C644A-D1F8-41FF-A08C-B3D8DF0BCACF}" srcId="{D6E64C49-15F3-4EA9-A76D-C561CF2C2115}" destId="{A1719268-082B-4CDA-8044-D21A24474971}" srcOrd="0" destOrd="0" parTransId="{C160EAED-1AFB-423E-930D-9E9D02939C49}" sibTransId="{E68E00AA-2102-49FE-A773-97BFF377D6FA}"/>
    <dgm:cxn modelId="{967D6447-9C5F-4EAF-9828-606CBB393B9D}" srcId="{031314DA-2242-4CAA-B6B3-A6FD2279EA8E}" destId="{D6E64C49-15F3-4EA9-A76D-C561CF2C2115}" srcOrd="0" destOrd="0" parTransId="{0604D3C0-8608-464B-ACF3-9AF66E787A98}" sibTransId="{CC214FF3-0526-4391-BA79-F517A920629D}"/>
    <dgm:cxn modelId="{9CE9642B-3203-48E8-9EC3-9F0ABB448F2E}" type="presOf" srcId="{310E6EB5-1D9F-41C4-A325-A57C8CFC7711}" destId="{8D5E0606-D3F0-4054-AB3C-53C918A74826}" srcOrd="0" destOrd="0" presId="urn:microsoft.com/office/officeart/2005/8/layout/orgChart1"/>
    <dgm:cxn modelId="{592B542E-8873-40A1-BB7E-E85A38DB80C0}" srcId="{A32329E3-9939-4C91-8A51-A1D8883F91B2}" destId="{773C9007-FC53-49BB-9EC0-FA8254F9F219}" srcOrd="0" destOrd="0" parTransId="{2593641B-5A80-4F1E-A4A1-07A0D80F0BAA}" sibTransId="{C89F31D6-BEDD-4F8E-B4B4-E3F4E996D05D}"/>
    <dgm:cxn modelId="{24EEEA58-60F8-48D1-8C73-0BF2360914D6}" srcId="{031314DA-2242-4CAA-B6B3-A6FD2279EA8E}" destId="{A32329E3-9939-4C91-8A51-A1D8883F91B2}" srcOrd="2" destOrd="0" parTransId="{C005ABB9-7D32-4071-AD9F-E08265B8E7ED}" sibTransId="{DE8085CB-B247-458B-9FF5-4F750410FE78}"/>
    <dgm:cxn modelId="{E7AB6B0E-77C2-4A9E-BCB1-B710EAA0DD77}" type="presOf" srcId="{5090F348-D384-493D-A6CF-1215841E8AA8}" destId="{5E736E1D-85CF-422A-871E-0D4D19E5EEED}" srcOrd="0" destOrd="0" presId="urn:microsoft.com/office/officeart/2005/8/layout/orgChart1"/>
    <dgm:cxn modelId="{519E8C69-9BA6-4AA9-96F9-07F3E6E66A39}" type="presOf" srcId="{25E89F94-31F1-4B18-BD71-47E105F0BD7E}" destId="{6BB3E314-D2CC-4B49-AEA2-9E73D9C443DF}" srcOrd="0" destOrd="0" presId="urn:microsoft.com/office/officeart/2005/8/layout/orgChart1"/>
    <dgm:cxn modelId="{F119C72E-0329-43C6-AE4E-D4B8F329C1E2}" type="presOf" srcId="{B306FA57-4221-4B33-91B4-588A574D9E89}" destId="{FF2EAA7A-0C72-47B8-9B09-C9B44BDA18FE}" srcOrd="0" destOrd="0" presId="urn:microsoft.com/office/officeart/2005/8/layout/orgChart1"/>
    <dgm:cxn modelId="{D9D2A25C-9BFF-409F-B5D9-313DF8670698}" type="presOf" srcId="{D4C873C4-2209-4561-9C4F-5908425B0E66}" destId="{40CDE946-0848-460B-A821-854D87DADFFD}" srcOrd="0" destOrd="0" presId="urn:microsoft.com/office/officeart/2005/8/layout/orgChart1"/>
    <dgm:cxn modelId="{49B0CAA7-6AC4-44FA-A163-0DCA9BD57D3D}" type="presOf" srcId="{3E1273AC-8F38-4BEF-AA98-95541B3D403A}" destId="{F5F5EEEF-B445-4176-8E1F-2019F7DBDCEC}" srcOrd="1" destOrd="0" presId="urn:microsoft.com/office/officeart/2005/8/layout/orgChart1"/>
    <dgm:cxn modelId="{B3849E74-29CA-48B6-94C3-C3A9CCC193B6}" srcId="{3E1273AC-8F38-4BEF-AA98-95541B3D403A}" destId="{5090F348-D384-493D-A6CF-1215841E8AA8}" srcOrd="0" destOrd="0" parTransId="{B306FA57-4221-4B33-91B4-588A574D9E89}" sibTransId="{4AE58CE3-C73D-4A68-9799-8B58779065CE}"/>
    <dgm:cxn modelId="{30664371-3B4A-491F-A4E4-285CD970A410}" type="presOf" srcId="{C377A381-A42B-40DF-B36B-100A2722C927}" destId="{64D1CD5B-1EE2-47FC-8EA0-5BDAC2C236B9}" srcOrd="0" destOrd="0" presId="urn:microsoft.com/office/officeart/2005/8/layout/orgChart1"/>
    <dgm:cxn modelId="{8D68F69C-D98C-44DE-852A-D55E95A707B3}" type="presOf" srcId="{0007B8E5-41CA-4FCC-87A4-C99A572B3782}" destId="{500CD307-C0E4-4017-99BC-D8FA52224E27}" srcOrd="0" destOrd="0" presId="urn:microsoft.com/office/officeart/2005/8/layout/orgChart1"/>
    <dgm:cxn modelId="{F68FE593-1245-4744-9C37-8E54BDD4BEFA}" type="presOf" srcId="{178DCBB6-8F1D-415D-8FCF-9A7CF3A37F5F}" destId="{3A5B5904-2F25-46A1-8850-9C62CF2AD841}" srcOrd="0" destOrd="0" presId="urn:microsoft.com/office/officeart/2005/8/layout/orgChart1"/>
    <dgm:cxn modelId="{C89BCEE8-C549-4506-8E7D-7A5481AEE335}" type="presOf" srcId="{EF126347-4095-4D31-9C97-638E5C138575}" destId="{43DBBBF1-AF01-4983-821A-5EED002335A5}" srcOrd="1" destOrd="0" presId="urn:microsoft.com/office/officeart/2005/8/layout/orgChart1"/>
    <dgm:cxn modelId="{59A96796-A723-488E-9BD9-E9A0BC6F765E}" type="presOf" srcId="{2593641B-5A80-4F1E-A4A1-07A0D80F0BAA}" destId="{03552278-51F2-4188-A74D-225313BD16F8}" srcOrd="0" destOrd="0" presId="urn:microsoft.com/office/officeart/2005/8/layout/orgChart1"/>
    <dgm:cxn modelId="{18011874-36FD-4BA4-B165-D96555DC1AA0}" type="presOf" srcId="{D4C873C4-2209-4561-9C4F-5908425B0E66}" destId="{AB481D8E-CBE0-4439-AAC1-15EBCADA89F7}" srcOrd="1" destOrd="0" presId="urn:microsoft.com/office/officeart/2005/8/layout/orgChart1"/>
    <dgm:cxn modelId="{6E39D18A-C85B-4F9F-ACCE-2139164E7191}" srcId="{3E1273AC-8F38-4BEF-AA98-95541B3D403A}" destId="{629BDA9D-4AEF-4A69-90B4-C6C9E18DA307}" srcOrd="3" destOrd="0" parTransId="{7C81572A-7A88-4CF9-9ACB-56B4A040545E}" sibTransId="{A3671FEA-A319-415D-9BCE-0C1B07DDCB24}"/>
    <dgm:cxn modelId="{0B699DA6-8A7E-4281-B872-80ABD911EADC}" type="presOf" srcId="{0604D3C0-8608-464B-ACF3-9AF66E787A98}" destId="{E3E6EC51-3ED1-4337-B5C5-B226D7EA5C59}" srcOrd="0" destOrd="0" presId="urn:microsoft.com/office/officeart/2005/8/layout/orgChart1"/>
    <dgm:cxn modelId="{368A974C-67B6-48BA-9999-947AEF83390A}" srcId="{D6E64C49-15F3-4EA9-A76D-C561CF2C2115}" destId="{CDF5D6EC-E797-414D-8734-6644507AFCEF}" srcOrd="2" destOrd="0" parTransId="{178DCBB6-8F1D-415D-8FCF-9A7CF3A37F5F}" sibTransId="{645B8D76-E9E4-4671-8687-BD64A130F6E3}"/>
    <dgm:cxn modelId="{58B4D3CB-5A26-4B58-BC53-3A167CC7ABEB}" type="presOf" srcId="{3E1273AC-8F38-4BEF-AA98-95541B3D403A}" destId="{E55EC117-E706-4B1F-8DA3-6F803617C1BE}" srcOrd="0" destOrd="0" presId="urn:microsoft.com/office/officeart/2005/8/layout/orgChart1"/>
    <dgm:cxn modelId="{C11D4437-5AF2-41BF-B1E1-35AFB9369061}" type="presParOf" srcId="{A5C46A2C-9532-4FFD-B706-BA93C12F160B}" destId="{2D467B90-398B-4410-A422-BD7C194E9A26}" srcOrd="0" destOrd="0" presId="urn:microsoft.com/office/officeart/2005/8/layout/orgChart1"/>
    <dgm:cxn modelId="{F184A54B-FE0C-424B-876C-D77F98646D23}" type="presParOf" srcId="{2D467B90-398B-4410-A422-BD7C194E9A26}" destId="{222E58DD-BB08-4415-8937-E1256BFECF1F}" srcOrd="0" destOrd="0" presId="urn:microsoft.com/office/officeart/2005/8/layout/orgChart1"/>
    <dgm:cxn modelId="{79F58AD3-CAE9-4015-8BA0-C815AA0FF80C}" type="presParOf" srcId="{222E58DD-BB08-4415-8937-E1256BFECF1F}" destId="{AE6E1A79-ACC2-4B43-9252-888CB64F0709}" srcOrd="0" destOrd="0" presId="urn:microsoft.com/office/officeart/2005/8/layout/orgChart1"/>
    <dgm:cxn modelId="{DEF4FBA2-6131-44D7-818D-5305D2D0FE1C}" type="presParOf" srcId="{222E58DD-BB08-4415-8937-E1256BFECF1F}" destId="{D0C737AD-9600-4B4C-8287-DBA7A3A656CB}" srcOrd="1" destOrd="0" presId="urn:microsoft.com/office/officeart/2005/8/layout/orgChart1"/>
    <dgm:cxn modelId="{F33F6759-A157-47A7-A2DA-6BD84EE68083}" type="presParOf" srcId="{2D467B90-398B-4410-A422-BD7C194E9A26}" destId="{3F83F39D-426D-427B-8510-8AC1298E67B8}" srcOrd="1" destOrd="0" presId="urn:microsoft.com/office/officeart/2005/8/layout/orgChart1"/>
    <dgm:cxn modelId="{A62430FD-0198-4B5D-AE3A-289043248FA1}" type="presParOf" srcId="{3F83F39D-426D-427B-8510-8AC1298E67B8}" destId="{E3E6EC51-3ED1-4337-B5C5-B226D7EA5C59}" srcOrd="0" destOrd="0" presId="urn:microsoft.com/office/officeart/2005/8/layout/orgChart1"/>
    <dgm:cxn modelId="{CAB17FA3-1109-4CC7-958D-ACFC3286E9C0}" type="presParOf" srcId="{3F83F39D-426D-427B-8510-8AC1298E67B8}" destId="{0E76AF4B-E128-4921-A857-32E190A936C3}" srcOrd="1" destOrd="0" presId="urn:microsoft.com/office/officeart/2005/8/layout/orgChart1"/>
    <dgm:cxn modelId="{FF1C2A02-29A2-4588-82F0-264B66E237E0}" type="presParOf" srcId="{0E76AF4B-E128-4921-A857-32E190A936C3}" destId="{E3BE72C4-234B-40A5-9D00-FF3DB4F3066F}" srcOrd="0" destOrd="0" presId="urn:microsoft.com/office/officeart/2005/8/layout/orgChart1"/>
    <dgm:cxn modelId="{A5078304-3109-42DA-8A60-2D40BF0BAA7F}" type="presParOf" srcId="{E3BE72C4-234B-40A5-9D00-FF3DB4F3066F}" destId="{1108FBA0-E998-455D-9E8A-6A59BA651442}" srcOrd="0" destOrd="0" presId="urn:microsoft.com/office/officeart/2005/8/layout/orgChart1"/>
    <dgm:cxn modelId="{B6AF894A-F997-4F2E-8D45-8F1571960FA4}" type="presParOf" srcId="{E3BE72C4-234B-40A5-9D00-FF3DB4F3066F}" destId="{035EBF1B-01A2-42DF-A85C-9EE335465D40}" srcOrd="1" destOrd="0" presId="urn:microsoft.com/office/officeart/2005/8/layout/orgChart1"/>
    <dgm:cxn modelId="{65A779AE-3354-4066-9E30-880B3F86AB5E}" type="presParOf" srcId="{0E76AF4B-E128-4921-A857-32E190A936C3}" destId="{693E643D-3C04-4DD0-8990-56110E958AFC}" srcOrd="1" destOrd="0" presId="urn:microsoft.com/office/officeart/2005/8/layout/orgChart1"/>
    <dgm:cxn modelId="{9FAD6C20-BBB4-4B2A-B0AF-920768546BFA}" type="presParOf" srcId="{693E643D-3C04-4DD0-8990-56110E958AFC}" destId="{0D57FD57-F1FF-49D2-8216-62643AE51EA5}" srcOrd="0" destOrd="0" presId="urn:microsoft.com/office/officeart/2005/8/layout/orgChart1"/>
    <dgm:cxn modelId="{5A01560F-5F11-4F39-98EF-B29943F17870}" type="presParOf" srcId="{693E643D-3C04-4DD0-8990-56110E958AFC}" destId="{F0F650DC-2B33-470B-BC20-C9FCF03509BA}" srcOrd="1" destOrd="0" presId="urn:microsoft.com/office/officeart/2005/8/layout/orgChart1"/>
    <dgm:cxn modelId="{E6D2E3BE-F68E-4876-88B3-03B6C6F6F0EB}" type="presParOf" srcId="{F0F650DC-2B33-470B-BC20-C9FCF03509BA}" destId="{E140BDF1-6CDF-43EC-9810-71E700467FCE}" srcOrd="0" destOrd="0" presId="urn:microsoft.com/office/officeart/2005/8/layout/orgChart1"/>
    <dgm:cxn modelId="{40598B68-DE44-42CA-867C-AA738DFBF8BD}" type="presParOf" srcId="{E140BDF1-6CDF-43EC-9810-71E700467FCE}" destId="{BCFDE1FA-F5EB-4C9A-92F3-E7188BC5217F}" srcOrd="0" destOrd="0" presId="urn:microsoft.com/office/officeart/2005/8/layout/orgChart1"/>
    <dgm:cxn modelId="{AA88BEC8-0F4B-424F-92F0-F8AA5E161448}" type="presParOf" srcId="{E140BDF1-6CDF-43EC-9810-71E700467FCE}" destId="{04A545E0-4A3E-49E1-B8C9-167787EDC744}" srcOrd="1" destOrd="0" presId="urn:microsoft.com/office/officeart/2005/8/layout/orgChart1"/>
    <dgm:cxn modelId="{78387FC9-4360-4613-A82D-CA943F0DC244}" type="presParOf" srcId="{F0F650DC-2B33-470B-BC20-C9FCF03509BA}" destId="{5B0A5E1B-7C14-4CD6-AB1E-482126326598}" srcOrd="1" destOrd="0" presId="urn:microsoft.com/office/officeart/2005/8/layout/orgChart1"/>
    <dgm:cxn modelId="{80A3D764-3472-4367-BF03-197ECEA672F9}" type="presParOf" srcId="{F0F650DC-2B33-470B-BC20-C9FCF03509BA}" destId="{8A75DBEF-A579-4556-920A-749394D924BC}" srcOrd="2" destOrd="0" presId="urn:microsoft.com/office/officeart/2005/8/layout/orgChart1"/>
    <dgm:cxn modelId="{380EE83C-0A0E-4DD8-9DD0-80AAC26276F0}" type="presParOf" srcId="{693E643D-3C04-4DD0-8990-56110E958AFC}" destId="{29DC2D7F-AE93-4BDD-98B7-D7B1597529D9}" srcOrd="2" destOrd="0" presId="urn:microsoft.com/office/officeart/2005/8/layout/orgChart1"/>
    <dgm:cxn modelId="{4D1A5156-5D3B-406F-BBF5-E1C90144316F}" type="presParOf" srcId="{693E643D-3C04-4DD0-8990-56110E958AFC}" destId="{F523A4E9-0743-48CF-8060-1B015AFC25DA}" srcOrd="3" destOrd="0" presId="urn:microsoft.com/office/officeart/2005/8/layout/orgChart1"/>
    <dgm:cxn modelId="{FD51CB68-E2D1-48D1-80F1-12942A5EA652}" type="presParOf" srcId="{F523A4E9-0743-48CF-8060-1B015AFC25DA}" destId="{BCF53456-4364-43DD-8287-F780B1E3C622}" srcOrd="0" destOrd="0" presId="urn:microsoft.com/office/officeart/2005/8/layout/orgChart1"/>
    <dgm:cxn modelId="{3A0231BE-1C35-443C-AEC9-A0DE206262DA}" type="presParOf" srcId="{BCF53456-4364-43DD-8287-F780B1E3C622}" destId="{B1505D27-7393-46A8-94B8-A780B39F4649}" srcOrd="0" destOrd="0" presId="urn:microsoft.com/office/officeart/2005/8/layout/orgChart1"/>
    <dgm:cxn modelId="{6688B267-70F0-4A5B-9E96-5F63F5F1E552}" type="presParOf" srcId="{BCF53456-4364-43DD-8287-F780B1E3C622}" destId="{AAF39A7A-75AB-462B-9331-DE6FE54A4485}" srcOrd="1" destOrd="0" presId="urn:microsoft.com/office/officeart/2005/8/layout/orgChart1"/>
    <dgm:cxn modelId="{F35719A4-185F-4CDC-925C-5EB84EC69779}" type="presParOf" srcId="{F523A4E9-0743-48CF-8060-1B015AFC25DA}" destId="{49EA0897-BE45-4C09-9710-FE3A68E407D0}" srcOrd="1" destOrd="0" presId="urn:microsoft.com/office/officeart/2005/8/layout/orgChart1"/>
    <dgm:cxn modelId="{970D7AC2-59B3-4040-9ED2-41AE1FE0857D}" type="presParOf" srcId="{F523A4E9-0743-48CF-8060-1B015AFC25DA}" destId="{C1C6BD72-33FF-4CBC-A995-369114423B13}" srcOrd="2" destOrd="0" presId="urn:microsoft.com/office/officeart/2005/8/layout/orgChart1"/>
    <dgm:cxn modelId="{33801410-5147-4F00-A5ED-E98008FC5577}" type="presParOf" srcId="{693E643D-3C04-4DD0-8990-56110E958AFC}" destId="{3A5B5904-2F25-46A1-8850-9C62CF2AD841}" srcOrd="4" destOrd="0" presId="urn:microsoft.com/office/officeart/2005/8/layout/orgChart1"/>
    <dgm:cxn modelId="{4D4299D0-03FE-4F15-A3DC-4E8EF6DE8B6F}" type="presParOf" srcId="{693E643D-3C04-4DD0-8990-56110E958AFC}" destId="{D041CD4D-13C8-441A-9CB0-9A0AE2D5AC8F}" srcOrd="5" destOrd="0" presId="urn:microsoft.com/office/officeart/2005/8/layout/orgChart1"/>
    <dgm:cxn modelId="{1412711C-8A0B-4013-BBB9-3EB19DA84E18}" type="presParOf" srcId="{D041CD4D-13C8-441A-9CB0-9A0AE2D5AC8F}" destId="{46C26408-1D3D-46BD-B879-F26F049F71E2}" srcOrd="0" destOrd="0" presId="urn:microsoft.com/office/officeart/2005/8/layout/orgChart1"/>
    <dgm:cxn modelId="{C8590EB4-37A2-495A-B8D7-11AE9B5128B6}" type="presParOf" srcId="{46C26408-1D3D-46BD-B879-F26F049F71E2}" destId="{780D3687-CEFE-46A7-B8E3-9EE0EA6B234E}" srcOrd="0" destOrd="0" presId="urn:microsoft.com/office/officeart/2005/8/layout/orgChart1"/>
    <dgm:cxn modelId="{8757B7D1-845F-42DF-90DA-B1DCF90AE6AD}" type="presParOf" srcId="{46C26408-1D3D-46BD-B879-F26F049F71E2}" destId="{6EDE97B6-8406-4090-B787-710F7C435AC6}" srcOrd="1" destOrd="0" presId="urn:microsoft.com/office/officeart/2005/8/layout/orgChart1"/>
    <dgm:cxn modelId="{6A512F3F-AD8C-4DC1-8826-83B2650A5F79}" type="presParOf" srcId="{D041CD4D-13C8-441A-9CB0-9A0AE2D5AC8F}" destId="{28456462-9839-4825-9DD9-296F79306582}" srcOrd="1" destOrd="0" presId="urn:microsoft.com/office/officeart/2005/8/layout/orgChart1"/>
    <dgm:cxn modelId="{4A8B53F7-F838-4260-AA94-62A5DAA5AE83}" type="presParOf" srcId="{D041CD4D-13C8-441A-9CB0-9A0AE2D5AC8F}" destId="{E9792C64-CE32-4D0B-A505-0311B37FAB2E}" srcOrd="2" destOrd="0" presId="urn:microsoft.com/office/officeart/2005/8/layout/orgChart1"/>
    <dgm:cxn modelId="{A0DF8429-6AF4-4286-BCAC-F0D531DF235E}" type="presParOf" srcId="{693E643D-3C04-4DD0-8990-56110E958AFC}" destId="{64D1CD5B-1EE2-47FC-8EA0-5BDAC2C236B9}" srcOrd="6" destOrd="0" presId="urn:microsoft.com/office/officeart/2005/8/layout/orgChart1"/>
    <dgm:cxn modelId="{84C9610B-EB46-45D7-B9C1-4FB005F2AA5B}" type="presParOf" srcId="{693E643D-3C04-4DD0-8990-56110E958AFC}" destId="{D00CFD78-75BA-4813-AABE-75BE62E94C7C}" srcOrd="7" destOrd="0" presId="urn:microsoft.com/office/officeart/2005/8/layout/orgChart1"/>
    <dgm:cxn modelId="{E41750B2-C1C4-400A-8039-81470EA434D5}" type="presParOf" srcId="{D00CFD78-75BA-4813-AABE-75BE62E94C7C}" destId="{8B070A18-9D7D-403F-B356-A1AC3977E683}" srcOrd="0" destOrd="0" presId="urn:microsoft.com/office/officeart/2005/8/layout/orgChart1"/>
    <dgm:cxn modelId="{01EC4D6E-5F78-4CDB-89D1-188D52335D64}" type="presParOf" srcId="{8B070A18-9D7D-403F-B356-A1AC3977E683}" destId="{40CDE946-0848-460B-A821-854D87DADFFD}" srcOrd="0" destOrd="0" presId="urn:microsoft.com/office/officeart/2005/8/layout/orgChart1"/>
    <dgm:cxn modelId="{74E4F884-993D-45D4-93B7-19F9A127E2E4}" type="presParOf" srcId="{8B070A18-9D7D-403F-B356-A1AC3977E683}" destId="{AB481D8E-CBE0-4439-AAC1-15EBCADA89F7}" srcOrd="1" destOrd="0" presId="urn:microsoft.com/office/officeart/2005/8/layout/orgChart1"/>
    <dgm:cxn modelId="{3FA12065-4476-4EC3-BD59-F4719BA7356C}" type="presParOf" srcId="{D00CFD78-75BA-4813-AABE-75BE62E94C7C}" destId="{85EA00BD-4D47-4F4F-ABEF-B4971DAF68A0}" srcOrd="1" destOrd="0" presId="urn:microsoft.com/office/officeart/2005/8/layout/orgChart1"/>
    <dgm:cxn modelId="{4DF91BE3-D25F-4B62-B185-D31CDA2C7F2E}" type="presParOf" srcId="{D00CFD78-75BA-4813-AABE-75BE62E94C7C}" destId="{D83EBFE5-AD77-4CDE-906E-55837687F569}" srcOrd="2" destOrd="0" presId="urn:microsoft.com/office/officeart/2005/8/layout/orgChart1"/>
    <dgm:cxn modelId="{986AAD6B-B7BD-45E8-8D03-13AFFA7CF144}" type="presParOf" srcId="{0E76AF4B-E128-4921-A857-32E190A936C3}" destId="{69489D3A-C101-4771-A116-1BB533B28926}" srcOrd="2" destOrd="0" presId="urn:microsoft.com/office/officeart/2005/8/layout/orgChart1"/>
    <dgm:cxn modelId="{291D4107-9D4D-4F5D-9DE5-5473AB94C876}" type="presParOf" srcId="{3F83F39D-426D-427B-8510-8AC1298E67B8}" destId="{6BB3E314-D2CC-4B49-AEA2-9E73D9C443DF}" srcOrd="2" destOrd="0" presId="urn:microsoft.com/office/officeart/2005/8/layout/orgChart1"/>
    <dgm:cxn modelId="{E562F723-79F5-4A94-9507-5721C81D0F11}" type="presParOf" srcId="{3F83F39D-426D-427B-8510-8AC1298E67B8}" destId="{0AF9B972-6A8E-48DE-B8D6-6597690ED8BF}" srcOrd="3" destOrd="0" presId="urn:microsoft.com/office/officeart/2005/8/layout/orgChart1"/>
    <dgm:cxn modelId="{92333289-3531-4160-9CA5-31E5AB70E112}" type="presParOf" srcId="{0AF9B972-6A8E-48DE-B8D6-6597690ED8BF}" destId="{97BAE54F-A0D3-4092-81A1-169B3B14DD23}" srcOrd="0" destOrd="0" presId="urn:microsoft.com/office/officeart/2005/8/layout/orgChart1"/>
    <dgm:cxn modelId="{1EB2C783-4737-4DF6-B3E6-2C239E4EE39E}" type="presParOf" srcId="{97BAE54F-A0D3-4092-81A1-169B3B14DD23}" destId="{E55EC117-E706-4B1F-8DA3-6F803617C1BE}" srcOrd="0" destOrd="0" presId="urn:microsoft.com/office/officeart/2005/8/layout/orgChart1"/>
    <dgm:cxn modelId="{9909749E-33E2-45F9-98D9-7C79F38BEA1C}" type="presParOf" srcId="{97BAE54F-A0D3-4092-81A1-169B3B14DD23}" destId="{F5F5EEEF-B445-4176-8E1F-2019F7DBDCEC}" srcOrd="1" destOrd="0" presId="urn:microsoft.com/office/officeart/2005/8/layout/orgChart1"/>
    <dgm:cxn modelId="{71EDF2CE-E7FA-4392-9CE1-132EB5EC07DB}" type="presParOf" srcId="{0AF9B972-6A8E-48DE-B8D6-6597690ED8BF}" destId="{D6AD3F78-6A8D-46EA-A233-9AE0DD54D5AB}" srcOrd="1" destOrd="0" presId="urn:microsoft.com/office/officeart/2005/8/layout/orgChart1"/>
    <dgm:cxn modelId="{F2FBA477-00D3-4BAA-965F-2FAB905F8186}" type="presParOf" srcId="{D6AD3F78-6A8D-46EA-A233-9AE0DD54D5AB}" destId="{FF2EAA7A-0C72-47B8-9B09-C9B44BDA18FE}" srcOrd="0" destOrd="0" presId="urn:microsoft.com/office/officeart/2005/8/layout/orgChart1"/>
    <dgm:cxn modelId="{439D0766-14C5-4E4E-B5B8-F6B1F1810C93}" type="presParOf" srcId="{D6AD3F78-6A8D-46EA-A233-9AE0DD54D5AB}" destId="{9679CF58-635C-4DFF-BCCE-B9DF190C967A}" srcOrd="1" destOrd="0" presId="urn:microsoft.com/office/officeart/2005/8/layout/orgChart1"/>
    <dgm:cxn modelId="{50CE8FEF-D9C8-435E-97F2-C923E51CFC3E}" type="presParOf" srcId="{9679CF58-635C-4DFF-BCCE-B9DF190C967A}" destId="{E8190501-55A1-4E40-AC65-54F0FE16EA07}" srcOrd="0" destOrd="0" presId="urn:microsoft.com/office/officeart/2005/8/layout/orgChart1"/>
    <dgm:cxn modelId="{F1E75D5A-35DF-4503-A6E0-7002F1AAD353}" type="presParOf" srcId="{E8190501-55A1-4E40-AC65-54F0FE16EA07}" destId="{5E736E1D-85CF-422A-871E-0D4D19E5EEED}" srcOrd="0" destOrd="0" presId="urn:microsoft.com/office/officeart/2005/8/layout/orgChart1"/>
    <dgm:cxn modelId="{65874BB0-18CA-408F-A01B-246A49892974}" type="presParOf" srcId="{E8190501-55A1-4E40-AC65-54F0FE16EA07}" destId="{5F8B0443-503B-4DEE-86A3-A72FB9A0006A}" srcOrd="1" destOrd="0" presId="urn:microsoft.com/office/officeart/2005/8/layout/orgChart1"/>
    <dgm:cxn modelId="{BCA0E2E6-8C4B-4ED7-B1C4-3479C4511065}" type="presParOf" srcId="{9679CF58-635C-4DFF-BCCE-B9DF190C967A}" destId="{B3527705-B2B4-4639-BECD-70A164D4E170}" srcOrd="1" destOrd="0" presId="urn:microsoft.com/office/officeart/2005/8/layout/orgChart1"/>
    <dgm:cxn modelId="{55279452-4FD8-442D-B2D8-A0581862B32A}" type="presParOf" srcId="{9679CF58-635C-4DFF-BCCE-B9DF190C967A}" destId="{68E68046-50D5-40BF-BC98-3EEBA53E6AE3}" srcOrd="2" destOrd="0" presId="urn:microsoft.com/office/officeart/2005/8/layout/orgChart1"/>
    <dgm:cxn modelId="{6759D44B-0BB3-4380-8C57-69BB8297BB04}" type="presParOf" srcId="{D6AD3F78-6A8D-46EA-A233-9AE0DD54D5AB}" destId="{090BC93C-69B3-46AC-8DC6-3D89CB948BBC}" srcOrd="2" destOrd="0" presId="urn:microsoft.com/office/officeart/2005/8/layout/orgChart1"/>
    <dgm:cxn modelId="{9D1A7F66-DF40-4370-8C42-8E2C02C2D844}" type="presParOf" srcId="{D6AD3F78-6A8D-46EA-A233-9AE0DD54D5AB}" destId="{9DCC59EA-4092-4DA2-9491-41E4C5531849}" srcOrd="3" destOrd="0" presId="urn:microsoft.com/office/officeart/2005/8/layout/orgChart1"/>
    <dgm:cxn modelId="{FBD2C299-7FCE-43E7-B4DD-DC0CB34E035F}" type="presParOf" srcId="{9DCC59EA-4092-4DA2-9491-41E4C5531849}" destId="{2B09FE22-43FA-4B37-8DB5-415362D375E8}" srcOrd="0" destOrd="0" presId="urn:microsoft.com/office/officeart/2005/8/layout/orgChart1"/>
    <dgm:cxn modelId="{8D286014-DAD6-4E43-8204-97871D579779}" type="presParOf" srcId="{2B09FE22-43FA-4B37-8DB5-415362D375E8}" destId="{500CD307-C0E4-4017-99BC-D8FA52224E27}" srcOrd="0" destOrd="0" presId="urn:microsoft.com/office/officeart/2005/8/layout/orgChart1"/>
    <dgm:cxn modelId="{2C7C6F54-740F-4A9A-88AA-FDD23554A7B0}" type="presParOf" srcId="{2B09FE22-43FA-4B37-8DB5-415362D375E8}" destId="{81F2813E-FFFC-4E7D-8546-6A60C4A18C51}" srcOrd="1" destOrd="0" presId="urn:microsoft.com/office/officeart/2005/8/layout/orgChart1"/>
    <dgm:cxn modelId="{91ED5EA4-CF54-4CFD-B477-9A2E6CCE0ED8}" type="presParOf" srcId="{9DCC59EA-4092-4DA2-9491-41E4C5531849}" destId="{27ACED85-6F36-47EC-B8D1-466C48EEE8A0}" srcOrd="1" destOrd="0" presId="urn:microsoft.com/office/officeart/2005/8/layout/orgChart1"/>
    <dgm:cxn modelId="{514D0854-19D9-4B26-9FA1-42447777AD19}" type="presParOf" srcId="{9DCC59EA-4092-4DA2-9491-41E4C5531849}" destId="{87A482EC-A55A-4F58-B112-E7E0D469228A}" srcOrd="2" destOrd="0" presId="urn:microsoft.com/office/officeart/2005/8/layout/orgChart1"/>
    <dgm:cxn modelId="{5F3836E2-2F6B-4F0A-9529-D3E55E0CCEF1}" type="presParOf" srcId="{D6AD3F78-6A8D-46EA-A233-9AE0DD54D5AB}" destId="{E2571495-7184-4A93-85D3-7247B0E25DDD}" srcOrd="4" destOrd="0" presId="urn:microsoft.com/office/officeart/2005/8/layout/orgChart1"/>
    <dgm:cxn modelId="{CC469A14-6388-4854-A9F2-5E01B399AF20}" type="presParOf" srcId="{D6AD3F78-6A8D-46EA-A233-9AE0DD54D5AB}" destId="{E45F0ADE-64A0-4AD4-B7D4-C648EBA89BF1}" srcOrd="5" destOrd="0" presId="urn:microsoft.com/office/officeart/2005/8/layout/orgChart1"/>
    <dgm:cxn modelId="{D2A15FE5-B7DE-49C7-8E80-BB7AEB903081}" type="presParOf" srcId="{E45F0ADE-64A0-4AD4-B7D4-C648EBA89BF1}" destId="{D0F1E18F-F7CF-4EA2-BE83-2AD32AE60EA3}" srcOrd="0" destOrd="0" presId="urn:microsoft.com/office/officeart/2005/8/layout/orgChart1"/>
    <dgm:cxn modelId="{EB02D35B-7798-457B-92B5-D8F735078B7E}" type="presParOf" srcId="{D0F1E18F-F7CF-4EA2-BE83-2AD32AE60EA3}" destId="{8D5E0606-D3F0-4054-AB3C-53C918A74826}" srcOrd="0" destOrd="0" presId="urn:microsoft.com/office/officeart/2005/8/layout/orgChart1"/>
    <dgm:cxn modelId="{3C3507DB-715C-402B-A764-996B8668B5C0}" type="presParOf" srcId="{D0F1E18F-F7CF-4EA2-BE83-2AD32AE60EA3}" destId="{867D9A73-CB57-4C59-BD46-D190F3FEDDCB}" srcOrd="1" destOrd="0" presId="urn:microsoft.com/office/officeart/2005/8/layout/orgChart1"/>
    <dgm:cxn modelId="{CF2294D0-96F6-4E83-91C6-B4FC7E268B32}" type="presParOf" srcId="{E45F0ADE-64A0-4AD4-B7D4-C648EBA89BF1}" destId="{298C103F-089A-4472-A8BD-443FA512D049}" srcOrd="1" destOrd="0" presId="urn:microsoft.com/office/officeart/2005/8/layout/orgChart1"/>
    <dgm:cxn modelId="{D444BA89-51D8-4E97-93C8-468394F69E47}" type="presParOf" srcId="{E45F0ADE-64A0-4AD4-B7D4-C648EBA89BF1}" destId="{8580A49E-69EF-41E8-BC7D-8A603895E425}" srcOrd="2" destOrd="0" presId="urn:microsoft.com/office/officeart/2005/8/layout/orgChart1"/>
    <dgm:cxn modelId="{7574C2EF-C8BB-41C6-86B5-EB48E9B02794}" type="presParOf" srcId="{D6AD3F78-6A8D-46EA-A233-9AE0DD54D5AB}" destId="{3F3151E0-169C-41D6-8CE0-24AB5571C972}" srcOrd="6" destOrd="0" presId="urn:microsoft.com/office/officeart/2005/8/layout/orgChart1"/>
    <dgm:cxn modelId="{94A3B5F4-D21F-4BEC-8F5A-DC6A762644D5}" type="presParOf" srcId="{D6AD3F78-6A8D-46EA-A233-9AE0DD54D5AB}" destId="{5633574F-DEF0-4301-BF9A-6F1E57826702}" srcOrd="7" destOrd="0" presId="urn:microsoft.com/office/officeart/2005/8/layout/orgChart1"/>
    <dgm:cxn modelId="{5C8A1CEF-BAF0-4D7F-BF8E-ABDED67DE66D}" type="presParOf" srcId="{5633574F-DEF0-4301-BF9A-6F1E57826702}" destId="{FF7DD54C-6A9C-4249-B50D-68DE13F271F5}" srcOrd="0" destOrd="0" presId="urn:microsoft.com/office/officeart/2005/8/layout/orgChart1"/>
    <dgm:cxn modelId="{A3CA92F0-115D-487E-B198-ABA376857B9C}" type="presParOf" srcId="{FF7DD54C-6A9C-4249-B50D-68DE13F271F5}" destId="{BA3AA106-B34E-4109-AC6D-70F574478CAF}" srcOrd="0" destOrd="0" presId="urn:microsoft.com/office/officeart/2005/8/layout/orgChart1"/>
    <dgm:cxn modelId="{EE0A7896-135F-4890-88BE-2EA502917042}" type="presParOf" srcId="{FF7DD54C-6A9C-4249-B50D-68DE13F271F5}" destId="{3EFEC2CA-ECAE-4E09-A2A1-51A71A779898}" srcOrd="1" destOrd="0" presId="urn:microsoft.com/office/officeart/2005/8/layout/orgChart1"/>
    <dgm:cxn modelId="{7B12B853-094C-43FB-85B1-AF0E65145C4F}" type="presParOf" srcId="{5633574F-DEF0-4301-BF9A-6F1E57826702}" destId="{F1A04C64-A52B-4865-8889-C880340B566C}" srcOrd="1" destOrd="0" presId="urn:microsoft.com/office/officeart/2005/8/layout/orgChart1"/>
    <dgm:cxn modelId="{27BEE281-1AB7-41E8-A032-AB6A027A027A}" type="presParOf" srcId="{5633574F-DEF0-4301-BF9A-6F1E57826702}" destId="{17AFA652-6735-4B64-B150-777E86407280}" srcOrd="2" destOrd="0" presId="urn:microsoft.com/office/officeart/2005/8/layout/orgChart1"/>
    <dgm:cxn modelId="{6D5BB2DA-239C-4CA0-9E57-9EBB67CD555B}" type="presParOf" srcId="{0AF9B972-6A8E-48DE-B8D6-6597690ED8BF}" destId="{3C8F7591-6954-40E1-B971-A7FC955241CE}" srcOrd="2" destOrd="0" presId="urn:microsoft.com/office/officeart/2005/8/layout/orgChart1"/>
    <dgm:cxn modelId="{38C8990D-32B1-48C6-AC5D-3882CF94B869}" type="presParOf" srcId="{3F83F39D-426D-427B-8510-8AC1298E67B8}" destId="{3227F2A0-6CF1-4121-BA42-F363CC9CD018}" srcOrd="4" destOrd="0" presId="urn:microsoft.com/office/officeart/2005/8/layout/orgChart1"/>
    <dgm:cxn modelId="{EF0D81D9-CC56-4D34-B052-05C5B84C71D4}" type="presParOf" srcId="{3F83F39D-426D-427B-8510-8AC1298E67B8}" destId="{81870F9D-B278-4AD3-AE4B-C4B50C0574DC}" srcOrd="5" destOrd="0" presId="urn:microsoft.com/office/officeart/2005/8/layout/orgChart1"/>
    <dgm:cxn modelId="{89F77A48-4E15-4D81-B7B0-F94318D1B6C8}" type="presParOf" srcId="{81870F9D-B278-4AD3-AE4B-C4B50C0574DC}" destId="{19F94FB4-2CFE-4A43-A58C-555D79DB7C22}" srcOrd="0" destOrd="0" presId="urn:microsoft.com/office/officeart/2005/8/layout/orgChart1"/>
    <dgm:cxn modelId="{8492F9A8-C74F-49FC-8E20-0C2A42548B98}" type="presParOf" srcId="{19F94FB4-2CFE-4A43-A58C-555D79DB7C22}" destId="{7B27B07C-4897-4A9B-849D-406F857EB4D3}" srcOrd="0" destOrd="0" presId="urn:microsoft.com/office/officeart/2005/8/layout/orgChart1"/>
    <dgm:cxn modelId="{8E82CFC2-60F5-41A7-A0E2-D4EA5A3A64EF}" type="presParOf" srcId="{19F94FB4-2CFE-4A43-A58C-555D79DB7C22}" destId="{7F1982B5-C555-4A69-9FFA-620428F7867C}" srcOrd="1" destOrd="0" presId="urn:microsoft.com/office/officeart/2005/8/layout/orgChart1"/>
    <dgm:cxn modelId="{EF29E366-C252-4549-85F6-685E20A851CB}" type="presParOf" srcId="{81870F9D-B278-4AD3-AE4B-C4B50C0574DC}" destId="{CD060D40-9F58-4568-A772-96E81860615C}" srcOrd="1" destOrd="0" presId="urn:microsoft.com/office/officeart/2005/8/layout/orgChart1"/>
    <dgm:cxn modelId="{33EFBBC9-D7CA-4B9C-8049-16B75B82DDA9}" type="presParOf" srcId="{CD060D40-9F58-4568-A772-96E81860615C}" destId="{03552278-51F2-4188-A74D-225313BD16F8}" srcOrd="0" destOrd="0" presId="urn:microsoft.com/office/officeart/2005/8/layout/orgChart1"/>
    <dgm:cxn modelId="{3245916F-6861-42E1-9E95-2C8D3385C903}" type="presParOf" srcId="{CD060D40-9F58-4568-A772-96E81860615C}" destId="{5BBD2386-8F11-45C3-B2D6-A6D990DCB7C7}" srcOrd="1" destOrd="0" presId="urn:microsoft.com/office/officeart/2005/8/layout/orgChart1"/>
    <dgm:cxn modelId="{1B93DCC7-94B0-4AA7-8F1C-ED19C5197046}" type="presParOf" srcId="{5BBD2386-8F11-45C3-B2D6-A6D990DCB7C7}" destId="{50B98B97-D4E5-45DE-9257-0B5910574B79}" srcOrd="0" destOrd="0" presId="urn:microsoft.com/office/officeart/2005/8/layout/orgChart1"/>
    <dgm:cxn modelId="{EE214B09-F3CF-4675-AAF1-DD97E4C5547E}" type="presParOf" srcId="{50B98B97-D4E5-45DE-9257-0B5910574B79}" destId="{C6D11E7F-ABF3-4B76-BBF2-8470D0117EA7}" srcOrd="0" destOrd="0" presId="urn:microsoft.com/office/officeart/2005/8/layout/orgChart1"/>
    <dgm:cxn modelId="{EA1ECB40-F512-478C-9EAB-C71FBD93875D}" type="presParOf" srcId="{50B98B97-D4E5-45DE-9257-0B5910574B79}" destId="{9689E889-083A-4C10-867D-7FCA542406EE}" srcOrd="1" destOrd="0" presId="urn:microsoft.com/office/officeart/2005/8/layout/orgChart1"/>
    <dgm:cxn modelId="{F7573F33-5FA6-40C7-A3FD-0FF20A8274DF}" type="presParOf" srcId="{5BBD2386-8F11-45C3-B2D6-A6D990DCB7C7}" destId="{B9819C25-0CF3-4C94-A508-B3D257DFA17B}" srcOrd="1" destOrd="0" presId="urn:microsoft.com/office/officeart/2005/8/layout/orgChart1"/>
    <dgm:cxn modelId="{0706264E-DE5D-4B3A-99D8-FE2EBA09794E}" type="presParOf" srcId="{5BBD2386-8F11-45C3-B2D6-A6D990DCB7C7}" destId="{77B220F5-7521-422B-BA1B-617B3257BA93}" srcOrd="2" destOrd="0" presId="urn:microsoft.com/office/officeart/2005/8/layout/orgChart1"/>
    <dgm:cxn modelId="{D0443FF0-4AE4-4ED5-80C2-58524C35F017}" type="presParOf" srcId="{CD060D40-9F58-4568-A772-96E81860615C}" destId="{3D57B562-0703-4B8C-885F-1A6E6E8BF7E5}" srcOrd="2" destOrd="0" presId="urn:microsoft.com/office/officeart/2005/8/layout/orgChart1"/>
    <dgm:cxn modelId="{083B046A-EEFE-43CB-9D38-C33D6149D493}" type="presParOf" srcId="{CD060D40-9F58-4568-A772-96E81860615C}" destId="{4916CE43-6C41-48D2-863C-A7817663A211}" srcOrd="3" destOrd="0" presId="urn:microsoft.com/office/officeart/2005/8/layout/orgChart1"/>
    <dgm:cxn modelId="{3978A7D9-3032-45CC-975C-A0623FB79DC7}" type="presParOf" srcId="{4916CE43-6C41-48D2-863C-A7817663A211}" destId="{4440DF37-580E-479E-827F-F69EF27D7008}" srcOrd="0" destOrd="0" presId="urn:microsoft.com/office/officeart/2005/8/layout/orgChart1"/>
    <dgm:cxn modelId="{202C689B-BC2A-43F5-BF09-331AA01803A2}" type="presParOf" srcId="{4440DF37-580E-479E-827F-F69EF27D7008}" destId="{1767D0E3-0B48-43EE-A3F2-9F9CBA311C49}" srcOrd="0" destOrd="0" presId="urn:microsoft.com/office/officeart/2005/8/layout/orgChart1"/>
    <dgm:cxn modelId="{C2FC9FDF-6C21-4AFB-9332-6A5ABB988843}" type="presParOf" srcId="{4440DF37-580E-479E-827F-F69EF27D7008}" destId="{D33E208D-8211-4973-B424-E2DC23912F88}" srcOrd="1" destOrd="0" presId="urn:microsoft.com/office/officeart/2005/8/layout/orgChart1"/>
    <dgm:cxn modelId="{6FDB4A65-FB3B-4870-8679-7877E505069A}" type="presParOf" srcId="{4916CE43-6C41-48D2-863C-A7817663A211}" destId="{4C9ED6F9-7A2E-4185-ACFA-C8A3C1D763F7}" srcOrd="1" destOrd="0" presId="urn:microsoft.com/office/officeart/2005/8/layout/orgChart1"/>
    <dgm:cxn modelId="{2A704FCC-3D12-4621-AB92-4CA12D0BB9B1}" type="presParOf" srcId="{4916CE43-6C41-48D2-863C-A7817663A211}" destId="{AE0AA10D-036C-4F04-8FE0-802FEE39AA1B}" srcOrd="2" destOrd="0" presId="urn:microsoft.com/office/officeart/2005/8/layout/orgChart1"/>
    <dgm:cxn modelId="{4BC461ED-0B70-4DD5-AF24-F7BF9ED946D6}" type="presParOf" srcId="{CD060D40-9F58-4568-A772-96E81860615C}" destId="{3BB57654-547C-4FD0-8DFA-9975CED61D8E}" srcOrd="4" destOrd="0" presId="urn:microsoft.com/office/officeart/2005/8/layout/orgChart1"/>
    <dgm:cxn modelId="{6807A395-348C-4E2E-A0B0-41D8FA0712EE}" type="presParOf" srcId="{CD060D40-9F58-4568-A772-96E81860615C}" destId="{34D6E3BB-8A16-4D35-9E00-8C0FBA0099C1}" srcOrd="5" destOrd="0" presId="urn:microsoft.com/office/officeart/2005/8/layout/orgChart1"/>
    <dgm:cxn modelId="{67C8310B-1DCE-4F53-A738-D706D4045825}" type="presParOf" srcId="{34D6E3BB-8A16-4D35-9E00-8C0FBA0099C1}" destId="{8B41EC4A-DB72-4DCA-9BD9-EA02256BEE09}" srcOrd="0" destOrd="0" presId="urn:microsoft.com/office/officeart/2005/8/layout/orgChart1"/>
    <dgm:cxn modelId="{65632B80-E03F-40FE-93A5-935D6EF164CE}" type="presParOf" srcId="{8B41EC4A-DB72-4DCA-9BD9-EA02256BEE09}" destId="{65C94771-98DB-45EC-AFD7-6F37D063164F}" srcOrd="0" destOrd="0" presId="urn:microsoft.com/office/officeart/2005/8/layout/orgChart1"/>
    <dgm:cxn modelId="{C8D1AB5C-40CF-4F03-A9F1-278B10FCA369}" type="presParOf" srcId="{8B41EC4A-DB72-4DCA-9BD9-EA02256BEE09}" destId="{43DBBBF1-AF01-4983-821A-5EED002335A5}" srcOrd="1" destOrd="0" presId="urn:microsoft.com/office/officeart/2005/8/layout/orgChart1"/>
    <dgm:cxn modelId="{BDAED31F-9469-46F3-BF22-B078C10C9CB5}" type="presParOf" srcId="{34D6E3BB-8A16-4D35-9E00-8C0FBA0099C1}" destId="{BDCF1EC0-5A30-4A92-B5F5-409C17857958}" srcOrd="1" destOrd="0" presId="urn:microsoft.com/office/officeart/2005/8/layout/orgChart1"/>
    <dgm:cxn modelId="{D434B214-DAC3-4686-A76A-ECBC0017A127}" type="presParOf" srcId="{34D6E3BB-8A16-4D35-9E00-8C0FBA0099C1}" destId="{D4B2CEC1-F94C-4A1E-BE92-F37EF6958CEE}" srcOrd="2" destOrd="0" presId="urn:microsoft.com/office/officeart/2005/8/layout/orgChart1"/>
    <dgm:cxn modelId="{E3D223E1-7EE3-4E50-9D46-753358A8EB4A}" type="presParOf" srcId="{81870F9D-B278-4AD3-AE4B-C4B50C0574DC}" destId="{8EE86F6E-F58C-4595-B1D2-132114C7582F}" srcOrd="2" destOrd="0" presId="urn:microsoft.com/office/officeart/2005/8/layout/orgChart1"/>
    <dgm:cxn modelId="{6990BD53-1931-4BEF-94ED-C4F9892DFBE3}" type="presParOf" srcId="{2D467B90-398B-4410-A422-BD7C194E9A26}" destId="{4FF057C1-198E-4E9D-B016-E6752E09D7A0}" srcOrd="2" destOrd="0" presId="urn:microsoft.com/office/officeart/2005/8/layout/orgChart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25F8CF0-4504-4ECB-8231-4EBF0278FE49}" type="doc">
      <dgm:prSet loTypeId="urn:microsoft.com/office/officeart/2005/8/layout/hChevron3" loCatId="process" qsTypeId="urn:microsoft.com/office/officeart/2005/8/quickstyle/simple1" qsCatId="simple" csTypeId="urn:microsoft.com/office/officeart/2005/8/colors/accent1_2" csCatId="accent1" phldr="1"/>
      <dgm:spPr/>
    </dgm:pt>
    <dgm:pt modelId="{0EE6F383-1829-4BBD-9A89-A0EA712ED0FE}">
      <dgm:prSet phldrT="[Text]"/>
      <dgm:spPr>
        <a:solidFill>
          <a:srgbClr val="FFC000"/>
        </a:solidFill>
      </dgm:spPr>
      <dgm:t>
        <a:bodyPr/>
        <a:lstStyle/>
        <a:p>
          <a:r>
            <a:rPr lang="de-DE" b="1" dirty="0" smtClean="0"/>
            <a:t>Mbledhja</a:t>
          </a:r>
          <a:endParaRPr lang="de-DE" b="1" dirty="0"/>
        </a:p>
      </dgm:t>
    </dgm:pt>
    <dgm:pt modelId="{DB5D72B8-5F40-4D6F-B13C-2F4B3CFAA3B3}" type="parTrans" cxnId="{F2590711-9A3E-45A4-BF04-B41AC57288BF}">
      <dgm:prSet/>
      <dgm:spPr/>
      <dgm:t>
        <a:bodyPr/>
        <a:lstStyle/>
        <a:p>
          <a:endParaRPr lang="de-DE"/>
        </a:p>
      </dgm:t>
    </dgm:pt>
    <dgm:pt modelId="{5D4BEF66-D5EE-4A77-BA22-4BB7B418E4CE}" type="sibTrans" cxnId="{F2590711-9A3E-45A4-BF04-B41AC57288BF}">
      <dgm:prSet/>
      <dgm:spPr/>
      <dgm:t>
        <a:bodyPr/>
        <a:lstStyle/>
        <a:p>
          <a:endParaRPr lang="de-DE"/>
        </a:p>
      </dgm:t>
    </dgm:pt>
    <dgm:pt modelId="{2FDADE6F-CB3F-4AE6-8982-684365E8ADBD}">
      <dgm:prSet phldrT="[Text]"/>
      <dgm:spPr>
        <a:solidFill>
          <a:srgbClr val="00B050"/>
        </a:solidFill>
      </dgm:spPr>
      <dgm:t>
        <a:bodyPr/>
        <a:lstStyle/>
        <a:p>
          <a:r>
            <a:rPr lang="de-DE" b="1" dirty="0" smtClean="0"/>
            <a:t>Përpunimi</a:t>
          </a:r>
          <a:endParaRPr lang="de-DE" b="1" dirty="0"/>
        </a:p>
      </dgm:t>
    </dgm:pt>
    <dgm:pt modelId="{E8899724-4751-40F2-A2A9-A8CBA859A0F4}" type="parTrans" cxnId="{B306E225-BEE8-480E-A364-F55826619151}">
      <dgm:prSet/>
      <dgm:spPr/>
      <dgm:t>
        <a:bodyPr/>
        <a:lstStyle/>
        <a:p>
          <a:endParaRPr lang="de-DE"/>
        </a:p>
      </dgm:t>
    </dgm:pt>
    <dgm:pt modelId="{97CFFFB1-C0BC-4B09-913D-EC46EB301898}" type="sibTrans" cxnId="{B306E225-BEE8-480E-A364-F55826619151}">
      <dgm:prSet/>
      <dgm:spPr/>
      <dgm:t>
        <a:bodyPr/>
        <a:lstStyle/>
        <a:p>
          <a:endParaRPr lang="de-DE"/>
        </a:p>
      </dgm:t>
    </dgm:pt>
    <dgm:pt modelId="{47A89173-DB96-4A86-B75D-01212DE1A64B}">
      <dgm:prSet phldrT="[Text]"/>
      <dgm:spPr/>
      <dgm:t>
        <a:bodyPr/>
        <a:lstStyle/>
        <a:p>
          <a:r>
            <a:rPr lang="de-DE" b="1" dirty="0" smtClean="0"/>
            <a:t>Analiza</a:t>
          </a:r>
          <a:endParaRPr lang="de-DE" b="1" dirty="0"/>
        </a:p>
      </dgm:t>
    </dgm:pt>
    <dgm:pt modelId="{2FB33732-1844-40E6-9012-D43AC3413C71}" type="parTrans" cxnId="{EEEB637D-C0AE-4013-849B-7D7F685C40C8}">
      <dgm:prSet/>
      <dgm:spPr/>
      <dgm:t>
        <a:bodyPr/>
        <a:lstStyle/>
        <a:p>
          <a:endParaRPr lang="de-DE"/>
        </a:p>
      </dgm:t>
    </dgm:pt>
    <dgm:pt modelId="{F3AAA990-CB48-463E-B9F0-CC07838B3502}" type="sibTrans" cxnId="{EEEB637D-C0AE-4013-849B-7D7F685C40C8}">
      <dgm:prSet/>
      <dgm:spPr/>
      <dgm:t>
        <a:bodyPr/>
        <a:lstStyle/>
        <a:p>
          <a:endParaRPr lang="de-DE"/>
        </a:p>
      </dgm:t>
    </dgm:pt>
    <dgm:pt modelId="{D9ACE7BF-3E96-4269-AA26-5DF561108E1A}">
      <dgm:prSet/>
      <dgm:spPr>
        <a:solidFill>
          <a:schemeClr val="accent4">
            <a:lumMod val="75000"/>
          </a:schemeClr>
        </a:solidFill>
      </dgm:spPr>
      <dgm:t>
        <a:bodyPr/>
        <a:lstStyle/>
        <a:p>
          <a:r>
            <a:rPr lang="de-DE" b="1" dirty="0" smtClean="0"/>
            <a:t>Prezantimi</a:t>
          </a:r>
          <a:endParaRPr lang="de-DE" b="1" dirty="0"/>
        </a:p>
      </dgm:t>
    </dgm:pt>
    <dgm:pt modelId="{837BBB3F-9098-4A3E-9592-0D358F0810EF}" type="parTrans" cxnId="{986050D1-80D0-419C-B782-3947110D81A2}">
      <dgm:prSet/>
      <dgm:spPr/>
      <dgm:t>
        <a:bodyPr/>
        <a:lstStyle/>
        <a:p>
          <a:endParaRPr lang="de-DE"/>
        </a:p>
      </dgm:t>
    </dgm:pt>
    <dgm:pt modelId="{CBAA65B7-6F10-4AED-BD94-63F90AF14F15}" type="sibTrans" cxnId="{986050D1-80D0-419C-B782-3947110D81A2}">
      <dgm:prSet/>
      <dgm:spPr/>
      <dgm:t>
        <a:bodyPr/>
        <a:lstStyle/>
        <a:p>
          <a:endParaRPr lang="de-DE"/>
        </a:p>
      </dgm:t>
    </dgm:pt>
    <dgm:pt modelId="{59828533-5546-40F3-BAD2-1CA1044A0B64}" type="pres">
      <dgm:prSet presAssocID="{625F8CF0-4504-4ECB-8231-4EBF0278FE49}" presName="Name0" presStyleCnt="0">
        <dgm:presLayoutVars>
          <dgm:dir/>
          <dgm:resizeHandles val="exact"/>
        </dgm:presLayoutVars>
      </dgm:prSet>
      <dgm:spPr/>
    </dgm:pt>
    <dgm:pt modelId="{E0BAD33D-1F14-41F7-B89E-21D0B308F589}" type="pres">
      <dgm:prSet presAssocID="{0EE6F383-1829-4BBD-9A89-A0EA712ED0FE}" presName="parTxOnly" presStyleLbl="node1" presStyleIdx="0" presStyleCnt="4">
        <dgm:presLayoutVars>
          <dgm:bulletEnabled val="1"/>
        </dgm:presLayoutVars>
      </dgm:prSet>
      <dgm:spPr/>
      <dgm:t>
        <a:bodyPr/>
        <a:lstStyle/>
        <a:p>
          <a:endParaRPr lang="de-DE"/>
        </a:p>
      </dgm:t>
    </dgm:pt>
    <dgm:pt modelId="{D2C37382-0CD8-43EA-89AC-D0F847C31E51}" type="pres">
      <dgm:prSet presAssocID="{5D4BEF66-D5EE-4A77-BA22-4BB7B418E4CE}" presName="parSpace" presStyleCnt="0"/>
      <dgm:spPr/>
    </dgm:pt>
    <dgm:pt modelId="{468B4480-34CD-4997-9F6B-2196D6114E0E}" type="pres">
      <dgm:prSet presAssocID="{2FDADE6F-CB3F-4AE6-8982-684365E8ADBD}" presName="parTxOnly" presStyleLbl="node1" presStyleIdx="1" presStyleCnt="4">
        <dgm:presLayoutVars>
          <dgm:bulletEnabled val="1"/>
        </dgm:presLayoutVars>
      </dgm:prSet>
      <dgm:spPr/>
      <dgm:t>
        <a:bodyPr/>
        <a:lstStyle/>
        <a:p>
          <a:endParaRPr lang="de-DE"/>
        </a:p>
      </dgm:t>
    </dgm:pt>
    <dgm:pt modelId="{05320372-CD1D-4238-8BDE-7B8CA36C592A}" type="pres">
      <dgm:prSet presAssocID="{97CFFFB1-C0BC-4B09-913D-EC46EB301898}" presName="parSpace" presStyleCnt="0"/>
      <dgm:spPr/>
    </dgm:pt>
    <dgm:pt modelId="{F5457D1C-4EE2-4B58-8069-31794885CDD4}" type="pres">
      <dgm:prSet presAssocID="{47A89173-DB96-4A86-B75D-01212DE1A64B}" presName="parTxOnly" presStyleLbl="node1" presStyleIdx="2" presStyleCnt="4">
        <dgm:presLayoutVars>
          <dgm:bulletEnabled val="1"/>
        </dgm:presLayoutVars>
      </dgm:prSet>
      <dgm:spPr/>
      <dgm:t>
        <a:bodyPr/>
        <a:lstStyle/>
        <a:p>
          <a:endParaRPr lang="de-DE"/>
        </a:p>
      </dgm:t>
    </dgm:pt>
    <dgm:pt modelId="{278A53E7-1DB5-4D6E-BE50-31004BFA7B55}" type="pres">
      <dgm:prSet presAssocID="{F3AAA990-CB48-463E-B9F0-CC07838B3502}" presName="parSpace" presStyleCnt="0"/>
      <dgm:spPr/>
    </dgm:pt>
    <dgm:pt modelId="{E8716B41-D4EA-4C19-A2AD-FB871FEC2B6C}" type="pres">
      <dgm:prSet presAssocID="{D9ACE7BF-3E96-4269-AA26-5DF561108E1A}" presName="parTxOnly" presStyleLbl="node1" presStyleIdx="3" presStyleCnt="4">
        <dgm:presLayoutVars>
          <dgm:bulletEnabled val="1"/>
        </dgm:presLayoutVars>
      </dgm:prSet>
      <dgm:spPr/>
      <dgm:t>
        <a:bodyPr/>
        <a:lstStyle/>
        <a:p>
          <a:endParaRPr lang="de-DE"/>
        </a:p>
      </dgm:t>
    </dgm:pt>
  </dgm:ptLst>
  <dgm:cxnLst>
    <dgm:cxn modelId="{22AC91CC-EA19-4899-975F-B5BDE25C589C}" type="presOf" srcId="{2FDADE6F-CB3F-4AE6-8982-684365E8ADBD}" destId="{468B4480-34CD-4997-9F6B-2196D6114E0E}" srcOrd="0" destOrd="0" presId="urn:microsoft.com/office/officeart/2005/8/layout/hChevron3"/>
    <dgm:cxn modelId="{D1CA68BA-0017-4D4F-918F-95AB8202D976}" type="presOf" srcId="{625F8CF0-4504-4ECB-8231-4EBF0278FE49}" destId="{59828533-5546-40F3-BAD2-1CA1044A0B64}" srcOrd="0" destOrd="0" presId="urn:microsoft.com/office/officeart/2005/8/layout/hChevron3"/>
    <dgm:cxn modelId="{B4E96B29-8EA1-4820-98E9-33BD906FA55F}" type="presOf" srcId="{D9ACE7BF-3E96-4269-AA26-5DF561108E1A}" destId="{E8716B41-D4EA-4C19-A2AD-FB871FEC2B6C}" srcOrd="0" destOrd="0" presId="urn:microsoft.com/office/officeart/2005/8/layout/hChevron3"/>
    <dgm:cxn modelId="{986050D1-80D0-419C-B782-3947110D81A2}" srcId="{625F8CF0-4504-4ECB-8231-4EBF0278FE49}" destId="{D9ACE7BF-3E96-4269-AA26-5DF561108E1A}" srcOrd="3" destOrd="0" parTransId="{837BBB3F-9098-4A3E-9592-0D358F0810EF}" sibTransId="{CBAA65B7-6F10-4AED-BD94-63F90AF14F15}"/>
    <dgm:cxn modelId="{C4E5933E-932B-4102-8E01-AE13E2243D14}" type="presOf" srcId="{47A89173-DB96-4A86-B75D-01212DE1A64B}" destId="{F5457D1C-4EE2-4B58-8069-31794885CDD4}" srcOrd="0" destOrd="0" presId="urn:microsoft.com/office/officeart/2005/8/layout/hChevron3"/>
    <dgm:cxn modelId="{B306E225-BEE8-480E-A364-F55826619151}" srcId="{625F8CF0-4504-4ECB-8231-4EBF0278FE49}" destId="{2FDADE6F-CB3F-4AE6-8982-684365E8ADBD}" srcOrd="1" destOrd="0" parTransId="{E8899724-4751-40F2-A2A9-A8CBA859A0F4}" sibTransId="{97CFFFB1-C0BC-4B09-913D-EC46EB301898}"/>
    <dgm:cxn modelId="{F2590711-9A3E-45A4-BF04-B41AC57288BF}" srcId="{625F8CF0-4504-4ECB-8231-4EBF0278FE49}" destId="{0EE6F383-1829-4BBD-9A89-A0EA712ED0FE}" srcOrd="0" destOrd="0" parTransId="{DB5D72B8-5F40-4D6F-B13C-2F4B3CFAA3B3}" sibTransId="{5D4BEF66-D5EE-4A77-BA22-4BB7B418E4CE}"/>
    <dgm:cxn modelId="{EEEB637D-C0AE-4013-849B-7D7F685C40C8}" srcId="{625F8CF0-4504-4ECB-8231-4EBF0278FE49}" destId="{47A89173-DB96-4A86-B75D-01212DE1A64B}" srcOrd="2" destOrd="0" parTransId="{2FB33732-1844-40E6-9012-D43AC3413C71}" sibTransId="{F3AAA990-CB48-463E-B9F0-CC07838B3502}"/>
    <dgm:cxn modelId="{4E2318AD-ADDF-43C4-B35F-0326701B7625}" type="presOf" srcId="{0EE6F383-1829-4BBD-9A89-A0EA712ED0FE}" destId="{E0BAD33D-1F14-41F7-B89E-21D0B308F589}" srcOrd="0" destOrd="0" presId="urn:microsoft.com/office/officeart/2005/8/layout/hChevron3"/>
    <dgm:cxn modelId="{31008C9F-6C27-4B77-B640-EBC8CDEEE834}" type="presParOf" srcId="{59828533-5546-40F3-BAD2-1CA1044A0B64}" destId="{E0BAD33D-1F14-41F7-B89E-21D0B308F589}" srcOrd="0" destOrd="0" presId="urn:microsoft.com/office/officeart/2005/8/layout/hChevron3"/>
    <dgm:cxn modelId="{15BEE66A-4633-4EDB-935E-3B5103637CF9}" type="presParOf" srcId="{59828533-5546-40F3-BAD2-1CA1044A0B64}" destId="{D2C37382-0CD8-43EA-89AC-D0F847C31E51}" srcOrd="1" destOrd="0" presId="urn:microsoft.com/office/officeart/2005/8/layout/hChevron3"/>
    <dgm:cxn modelId="{79270B07-DAAC-4ACE-83B6-61405C28BDB1}" type="presParOf" srcId="{59828533-5546-40F3-BAD2-1CA1044A0B64}" destId="{468B4480-34CD-4997-9F6B-2196D6114E0E}" srcOrd="2" destOrd="0" presId="urn:microsoft.com/office/officeart/2005/8/layout/hChevron3"/>
    <dgm:cxn modelId="{1B04317B-A7C7-43A5-B3EE-E753E43F58D7}" type="presParOf" srcId="{59828533-5546-40F3-BAD2-1CA1044A0B64}" destId="{05320372-CD1D-4238-8BDE-7B8CA36C592A}" srcOrd="3" destOrd="0" presId="urn:microsoft.com/office/officeart/2005/8/layout/hChevron3"/>
    <dgm:cxn modelId="{5C0F9A28-DFFC-4120-B428-294DEAF2DA87}" type="presParOf" srcId="{59828533-5546-40F3-BAD2-1CA1044A0B64}" destId="{F5457D1C-4EE2-4B58-8069-31794885CDD4}" srcOrd="4" destOrd="0" presId="urn:microsoft.com/office/officeart/2005/8/layout/hChevron3"/>
    <dgm:cxn modelId="{206C24C0-DF32-462D-817D-E39B00515F16}" type="presParOf" srcId="{59828533-5546-40F3-BAD2-1CA1044A0B64}" destId="{278A53E7-1DB5-4D6E-BE50-31004BFA7B55}" srcOrd="5" destOrd="0" presId="urn:microsoft.com/office/officeart/2005/8/layout/hChevron3"/>
    <dgm:cxn modelId="{D2BC2AC2-DF9C-46F4-8DD6-59FCACEF7652}" type="presParOf" srcId="{59828533-5546-40F3-BAD2-1CA1044A0B64}" destId="{E8716B41-D4EA-4C19-A2AD-FB871FEC2B6C}" srcOrd="6" destOrd="0" presId="urn:microsoft.com/office/officeart/2005/8/layout/hChevron3"/>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B57654-547C-4FD0-8DFA-9975CED61D8E}">
      <dsp:nvSpPr>
        <dsp:cNvPr id="0" name=""/>
        <dsp:cNvSpPr/>
      </dsp:nvSpPr>
      <dsp:spPr>
        <a:xfrm>
          <a:off x="5680505" y="1477717"/>
          <a:ext cx="220141" cy="1721680"/>
        </a:xfrm>
        <a:custGeom>
          <a:avLst/>
          <a:gdLst/>
          <a:ahLst/>
          <a:cxnLst/>
          <a:rect l="0" t="0" r="0" b="0"/>
          <a:pathLst>
            <a:path>
              <a:moveTo>
                <a:pt x="0" y="0"/>
              </a:moveTo>
              <a:lnTo>
                <a:pt x="0" y="1721680"/>
              </a:lnTo>
              <a:lnTo>
                <a:pt x="220141" y="172168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57B562-0703-4B8C-885F-1A6E6E8BF7E5}">
      <dsp:nvSpPr>
        <dsp:cNvPr id="0" name=""/>
        <dsp:cNvSpPr/>
      </dsp:nvSpPr>
      <dsp:spPr>
        <a:xfrm>
          <a:off x="5680505" y="1477717"/>
          <a:ext cx="214180" cy="989569"/>
        </a:xfrm>
        <a:custGeom>
          <a:avLst/>
          <a:gdLst/>
          <a:ahLst/>
          <a:cxnLst/>
          <a:rect l="0" t="0" r="0" b="0"/>
          <a:pathLst>
            <a:path>
              <a:moveTo>
                <a:pt x="0" y="0"/>
              </a:moveTo>
              <a:lnTo>
                <a:pt x="0" y="989569"/>
              </a:lnTo>
              <a:lnTo>
                <a:pt x="214180" y="989569"/>
              </a:lnTo>
            </a:path>
          </a:pathLst>
        </a:custGeom>
        <a:noFill/>
        <a:ln w="25400" cap="flat" cmpd="sng" algn="ctr">
          <a:solidFill>
            <a:schemeClr val="accent1">
              <a:lumMod val="75000"/>
            </a:schemeClr>
          </a:solidFill>
          <a:prstDash val="solid"/>
        </a:ln>
        <a:effectLst/>
      </dsp:spPr>
      <dsp:style>
        <a:lnRef idx="2">
          <a:scrgbClr r="0" g="0" b="0"/>
        </a:lnRef>
        <a:fillRef idx="0">
          <a:scrgbClr r="0" g="0" b="0"/>
        </a:fillRef>
        <a:effectRef idx="0">
          <a:scrgbClr r="0" g="0" b="0"/>
        </a:effectRef>
        <a:fontRef idx="minor"/>
      </dsp:style>
    </dsp:sp>
    <dsp:sp modelId="{03552278-51F2-4188-A74D-225313BD16F8}">
      <dsp:nvSpPr>
        <dsp:cNvPr id="0" name=""/>
        <dsp:cNvSpPr/>
      </dsp:nvSpPr>
      <dsp:spPr>
        <a:xfrm>
          <a:off x="5680505" y="1477717"/>
          <a:ext cx="214180" cy="325503"/>
        </a:xfrm>
        <a:custGeom>
          <a:avLst/>
          <a:gdLst/>
          <a:ahLst/>
          <a:cxnLst/>
          <a:rect l="0" t="0" r="0" b="0"/>
          <a:pathLst>
            <a:path>
              <a:moveTo>
                <a:pt x="0" y="0"/>
              </a:moveTo>
              <a:lnTo>
                <a:pt x="0" y="325503"/>
              </a:lnTo>
              <a:lnTo>
                <a:pt x="214180" y="325503"/>
              </a:lnTo>
            </a:path>
          </a:pathLst>
        </a:custGeom>
        <a:noFill/>
        <a:ln w="25400" cap="flat" cmpd="sng" algn="ctr">
          <a:solidFill>
            <a:schemeClr val="accent1">
              <a:lumMod val="75000"/>
            </a:schemeClr>
          </a:solidFill>
          <a:prstDash val="solid"/>
        </a:ln>
        <a:effectLst/>
      </dsp:spPr>
      <dsp:style>
        <a:lnRef idx="2">
          <a:scrgbClr r="0" g="0" b="0"/>
        </a:lnRef>
        <a:fillRef idx="0">
          <a:scrgbClr r="0" g="0" b="0"/>
        </a:fillRef>
        <a:effectRef idx="0">
          <a:scrgbClr r="0" g="0" b="0"/>
        </a:effectRef>
        <a:fontRef idx="minor"/>
      </dsp:style>
    </dsp:sp>
    <dsp:sp modelId="{3227F2A0-6CF1-4121-BA42-F363CC9CD018}">
      <dsp:nvSpPr>
        <dsp:cNvPr id="0" name=""/>
        <dsp:cNvSpPr/>
      </dsp:nvSpPr>
      <dsp:spPr>
        <a:xfrm>
          <a:off x="4196118" y="662532"/>
          <a:ext cx="2175513" cy="335300"/>
        </a:xfrm>
        <a:custGeom>
          <a:avLst/>
          <a:gdLst/>
          <a:ahLst/>
          <a:cxnLst/>
          <a:rect l="0" t="0" r="0" b="0"/>
          <a:pathLst>
            <a:path>
              <a:moveTo>
                <a:pt x="0" y="0"/>
              </a:moveTo>
              <a:lnTo>
                <a:pt x="0" y="153879"/>
              </a:lnTo>
              <a:lnTo>
                <a:pt x="2175513" y="153879"/>
              </a:lnTo>
              <a:lnTo>
                <a:pt x="2175513" y="33530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3151E0-169C-41D6-8CE0-24AB5571C972}">
      <dsp:nvSpPr>
        <dsp:cNvPr id="0" name=""/>
        <dsp:cNvSpPr/>
      </dsp:nvSpPr>
      <dsp:spPr>
        <a:xfrm>
          <a:off x="3508844" y="1471428"/>
          <a:ext cx="242499" cy="1959467"/>
        </a:xfrm>
        <a:custGeom>
          <a:avLst/>
          <a:gdLst/>
          <a:ahLst/>
          <a:cxnLst/>
          <a:rect l="0" t="0" r="0" b="0"/>
          <a:pathLst>
            <a:path>
              <a:moveTo>
                <a:pt x="0" y="0"/>
              </a:moveTo>
              <a:lnTo>
                <a:pt x="0" y="1959467"/>
              </a:lnTo>
              <a:lnTo>
                <a:pt x="242499" y="1959467"/>
              </a:lnTo>
            </a:path>
          </a:pathLst>
        </a:custGeom>
        <a:noFill/>
        <a:ln w="25400" cap="flat" cmpd="sng" algn="ctr">
          <a:solidFill>
            <a:schemeClr val="accent1">
              <a:lumMod val="60000"/>
              <a:lumOff val="40000"/>
            </a:schemeClr>
          </a:solidFill>
          <a:prstDash val="solid"/>
        </a:ln>
        <a:effectLst/>
      </dsp:spPr>
      <dsp:style>
        <a:lnRef idx="2">
          <a:scrgbClr r="0" g="0" b="0"/>
        </a:lnRef>
        <a:fillRef idx="0">
          <a:scrgbClr r="0" g="0" b="0"/>
        </a:fillRef>
        <a:effectRef idx="0">
          <a:scrgbClr r="0" g="0" b="0"/>
        </a:effectRef>
        <a:fontRef idx="minor"/>
      </dsp:style>
    </dsp:sp>
    <dsp:sp modelId="{E2571495-7184-4A93-85D3-7247B0E25DDD}">
      <dsp:nvSpPr>
        <dsp:cNvPr id="0" name=""/>
        <dsp:cNvSpPr/>
      </dsp:nvSpPr>
      <dsp:spPr>
        <a:xfrm>
          <a:off x="3508844" y="1471428"/>
          <a:ext cx="252192" cy="1321025"/>
        </a:xfrm>
        <a:custGeom>
          <a:avLst/>
          <a:gdLst/>
          <a:ahLst/>
          <a:cxnLst/>
          <a:rect l="0" t="0" r="0" b="0"/>
          <a:pathLst>
            <a:path>
              <a:moveTo>
                <a:pt x="0" y="0"/>
              </a:moveTo>
              <a:lnTo>
                <a:pt x="0" y="1321025"/>
              </a:lnTo>
              <a:lnTo>
                <a:pt x="252192" y="1321025"/>
              </a:lnTo>
            </a:path>
          </a:pathLst>
        </a:custGeom>
        <a:noFill/>
        <a:ln w="25400" cap="flat" cmpd="sng" algn="ctr">
          <a:solidFill>
            <a:schemeClr val="accent1">
              <a:lumMod val="60000"/>
              <a:lumOff val="40000"/>
            </a:schemeClr>
          </a:solidFill>
          <a:prstDash val="solid"/>
        </a:ln>
        <a:effectLst/>
      </dsp:spPr>
      <dsp:style>
        <a:lnRef idx="2">
          <a:scrgbClr r="0" g="0" b="0"/>
        </a:lnRef>
        <a:fillRef idx="0">
          <a:scrgbClr r="0" g="0" b="0"/>
        </a:fillRef>
        <a:effectRef idx="0">
          <a:scrgbClr r="0" g="0" b="0"/>
        </a:effectRef>
        <a:fontRef idx="minor"/>
      </dsp:style>
    </dsp:sp>
    <dsp:sp modelId="{090BC93C-69B3-46AC-8DC6-3D89CB948BBC}">
      <dsp:nvSpPr>
        <dsp:cNvPr id="0" name=""/>
        <dsp:cNvSpPr/>
      </dsp:nvSpPr>
      <dsp:spPr>
        <a:xfrm>
          <a:off x="3508844" y="1471428"/>
          <a:ext cx="251760" cy="744702"/>
        </a:xfrm>
        <a:custGeom>
          <a:avLst/>
          <a:gdLst/>
          <a:ahLst/>
          <a:cxnLst/>
          <a:rect l="0" t="0" r="0" b="0"/>
          <a:pathLst>
            <a:path>
              <a:moveTo>
                <a:pt x="0" y="0"/>
              </a:moveTo>
              <a:lnTo>
                <a:pt x="0" y="744702"/>
              </a:lnTo>
              <a:lnTo>
                <a:pt x="251760" y="744702"/>
              </a:lnTo>
            </a:path>
          </a:pathLst>
        </a:custGeom>
        <a:noFill/>
        <a:ln w="25400" cap="flat" cmpd="sng" algn="ctr">
          <a:solidFill>
            <a:schemeClr val="accent1">
              <a:lumMod val="60000"/>
              <a:lumOff val="40000"/>
            </a:schemeClr>
          </a:solidFill>
          <a:prstDash val="solid"/>
        </a:ln>
        <a:effectLst/>
      </dsp:spPr>
      <dsp:style>
        <a:lnRef idx="2">
          <a:scrgbClr r="0" g="0" b="0"/>
        </a:lnRef>
        <a:fillRef idx="0">
          <a:scrgbClr r="0" g="0" b="0"/>
        </a:fillRef>
        <a:effectRef idx="0">
          <a:scrgbClr r="0" g="0" b="0"/>
        </a:effectRef>
        <a:fontRef idx="minor"/>
      </dsp:style>
    </dsp:sp>
    <dsp:sp modelId="{FF2EAA7A-0C72-47B8-9B09-C9B44BDA18FE}">
      <dsp:nvSpPr>
        <dsp:cNvPr id="0" name=""/>
        <dsp:cNvSpPr/>
      </dsp:nvSpPr>
      <dsp:spPr>
        <a:xfrm>
          <a:off x="3508844" y="1471428"/>
          <a:ext cx="251743" cy="261207"/>
        </a:xfrm>
        <a:custGeom>
          <a:avLst/>
          <a:gdLst/>
          <a:ahLst/>
          <a:cxnLst/>
          <a:rect l="0" t="0" r="0" b="0"/>
          <a:pathLst>
            <a:path>
              <a:moveTo>
                <a:pt x="0" y="0"/>
              </a:moveTo>
              <a:lnTo>
                <a:pt x="0" y="261207"/>
              </a:lnTo>
              <a:lnTo>
                <a:pt x="251743" y="261207"/>
              </a:lnTo>
            </a:path>
          </a:pathLst>
        </a:custGeom>
        <a:noFill/>
        <a:ln w="25400" cap="flat" cmpd="sng" algn="ctr">
          <a:solidFill>
            <a:schemeClr val="accent1">
              <a:lumMod val="60000"/>
              <a:lumOff val="40000"/>
            </a:schemeClr>
          </a:solidFill>
          <a:prstDash val="solid"/>
        </a:ln>
        <a:effectLst/>
      </dsp:spPr>
      <dsp:style>
        <a:lnRef idx="2">
          <a:scrgbClr r="0" g="0" b="0"/>
        </a:lnRef>
        <a:fillRef idx="0">
          <a:scrgbClr r="0" g="0" b="0"/>
        </a:fillRef>
        <a:effectRef idx="0">
          <a:scrgbClr r="0" g="0" b="0"/>
        </a:effectRef>
        <a:fontRef idx="minor"/>
      </dsp:style>
    </dsp:sp>
    <dsp:sp modelId="{6BB3E314-D2CC-4B49-AEA2-9E73D9C443DF}">
      <dsp:nvSpPr>
        <dsp:cNvPr id="0" name=""/>
        <dsp:cNvSpPr/>
      </dsp:nvSpPr>
      <dsp:spPr>
        <a:xfrm>
          <a:off x="4150398" y="662532"/>
          <a:ext cx="91440" cy="356232"/>
        </a:xfrm>
        <a:custGeom>
          <a:avLst/>
          <a:gdLst/>
          <a:ahLst/>
          <a:cxnLst/>
          <a:rect l="0" t="0" r="0" b="0"/>
          <a:pathLst>
            <a:path>
              <a:moveTo>
                <a:pt x="45720" y="0"/>
              </a:moveTo>
              <a:lnTo>
                <a:pt x="45720" y="174812"/>
              </a:lnTo>
              <a:lnTo>
                <a:pt x="49573" y="174812"/>
              </a:lnTo>
              <a:lnTo>
                <a:pt x="49573" y="3562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D1CD5B-1EE2-47FC-8EA0-5BDAC2C236B9}">
      <dsp:nvSpPr>
        <dsp:cNvPr id="0" name=""/>
        <dsp:cNvSpPr/>
      </dsp:nvSpPr>
      <dsp:spPr>
        <a:xfrm>
          <a:off x="770407" y="1451722"/>
          <a:ext cx="223026" cy="2691284"/>
        </a:xfrm>
        <a:custGeom>
          <a:avLst/>
          <a:gdLst/>
          <a:ahLst/>
          <a:cxnLst/>
          <a:rect l="0" t="0" r="0" b="0"/>
          <a:pathLst>
            <a:path>
              <a:moveTo>
                <a:pt x="0" y="0"/>
              </a:moveTo>
              <a:lnTo>
                <a:pt x="0" y="2691284"/>
              </a:lnTo>
              <a:lnTo>
                <a:pt x="223026" y="269128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A5B5904-2F25-46A1-8850-9C62CF2AD841}">
      <dsp:nvSpPr>
        <dsp:cNvPr id="0" name=""/>
        <dsp:cNvSpPr/>
      </dsp:nvSpPr>
      <dsp:spPr>
        <a:xfrm>
          <a:off x="770407" y="1451722"/>
          <a:ext cx="249790" cy="1798438"/>
        </a:xfrm>
        <a:custGeom>
          <a:avLst/>
          <a:gdLst/>
          <a:ahLst/>
          <a:cxnLst/>
          <a:rect l="0" t="0" r="0" b="0"/>
          <a:pathLst>
            <a:path>
              <a:moveTo>
                <a:pt x="0" y="0"/>
              </a:moveTo>
              <a:lnTo>
                <a:pt x="0" y="1798438"/>
              </a:lnTo>
              <a:lnTo>
                <a:pt x="249790" y="179843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9DC2D7F-AE93-4BDD-98B7-D7B1597529D9}">
      <dsp:nvSpPr>
        <dsp:cNvPr id="0" name=""/>
        <dsp:cNvSpPr/>
      </dsp:nvSpPr>
      <dsp:spPr>
        <a:xfrm>
          <a:off x="770407" y="1451722"/>
          <a:ext cx="249790" cy="1099156"/>
        </a:xfrm>
        <a:custGeom>
          <a:avLst/>
          <a:gdLst/>
          <a:ahLst/>
          <a:cxnLst/>
          <a:rect l="0" t="0" r="0" b="0"/>
          <a:pathLst>
            <a:path>
              <a:moveTo>
                <a:pt x="0" y="0"/>
              </a:moveTo>
              <a:lnTo>
                <a:pt x="0" y="1099156"/>
              </a:lnTo>
              <a:lnTo>
                <a:pt x="249790" y="10991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57FD57-F1FF-49D2-8216-62643AE51EA5}">
      <dsp:nvSpPr>
        <dsp:cNvPr id="0" name=""/>
        <dsp:cNvSpPr/>
      </dsp:nvSpPr>
      <dsp:spPr>
        <a:xfrm>
          <a:off x="770407" y="1451722"/>
          <a:ext cx="249790" cy="394197"/>
        </a:xfrm>
        <a:custGeom>
          <a:avLst/>
          <a:gdLst/>
          <a:ahLst/>
          <a:cxnLst/>
          <a:rect l="0" t="0" r="0" b="0"/>
          <a:pathLst>
            <a:path>
              <a:moveTo>
                <a:pt x="0" y="0"/>
              </a:moveTo>
              <a:lnTo>
                <a:pt x="0" y="394197"/>
              </a:lnTo>
              <a:lnTo>
                <a:pt x="249790" y="39419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E6EC51-3ED1-4337-B5C5-B226D7EA5C59}">
      <dsp:nvSpPr>
        <dsp:cNvPr id="0" name=""/>
        <dsp:cNvSpPr/>
      </dsp:nvSpPr>
      <dsp:spPr>
        <a:xfrm>
          <a:off x="1461534" y="662532"/>
          <a:ext cx="2734583" cy="335836"/>
        </a:xfrm>
        <a:custGeom>
          <a:avLst/>
          <a:gdLst/>
          <a:ahLst/>
          <a:cxnLst/>
          <a:rect l="0" t="0" r="0" b="0"/>
          <a:pathLst>
            <a:path>
              <a:moveTo>
                <a:pt x="2734583" y="0"/>
              </a:moveTo>
              <a:lnTo>
                <a:pt x="2734583" y="154415"/>
              </a:lnTo>
              <a:lnTo>
                <a:pt x="0" y="154415"/>
              </a:lnTo>
              <a:lnTo>
                <a:pt x="0" y="33583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6E1A79-ACC2-4B43-9252-888CB64F0709}">
      <dsp:nvSpPr>
        <dsp:cNvPr id="0" name=""/>
        <dsp:cNvSpPr/>
      </dsp:nvSpPr>
      <dsp:spPr>
        <a:xfrm>
          <a:off x="2937878" y="372"/>
          <a:ext cx="2516481" cy="662160"/>
        </a:xfrm>
        <a:prstGeom prst="rect">
          <a:avLst/>
        </a:prstGeom>
        <a:solidFill>
          <a:schemeClr val="tx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de-DE" sz="2400" b="1" kern="1200" dirty="0" smtClean="0"/>
            <a:t>Kriminalistika Dixhitale</a:t>
          </a:r>
          <a:endParaRPr lang="de-DE" sz="2400" b="1" kern="1200" dirty="0"/>
        </a:p>
      </dsp:txBody>
      <dsp:txXfrm>
        <a:off x="2937878" y="372"/>
        <a:ext cx="2516481" cy="662160"/>
      </dsp:txXfrm>
    </dsp:sp>
    <dsp:sp modelId="{1108FBA0-E998-455D-9E8A-6A59BA651442}">
      <dsp:nvSpPr>
        <dsp:cNvPr id="0" name=""/>
        <dsp:cNvSpPr/>
      </dsp:nvSpPr>
      <dsp:spPr>
        <a:xfrm>
          <a:off x="597625" y="998369"/>
          <a:ext cx="1727818" cy="4533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b="1" kern="1200" dirty="0" smtClean="0"/>
            <a:t>Kriminalistika Kompjuterike</a:t>
          </a:r>
          <a:endParaRPr lang="de-DE" sz="1400" b="1" kern="1200" dirty="0"/>
        </a:p>
      </dsp:txBody>
      <dsp:txXfrm>
        <a:off x="597625" y="998369"/>
        <a:ext cx="1727818" cy="453353"/>
      </dsp:txXfrm>
    </dsp:sp>
    <dsp:sp modelId="{BCFDE1FA-F5EB-4C9A-92F3-E7188BC5217F}">
      <dsp:nvSpPr>
        <dsp:cNvPr id="0" name=""/>
        <dsp:cNvSpPr/>
      </dsp:nvSpPr>
      <dsp:spPr>
        <a:xfrm>
          <a:off x="1020198" y="1528144"/>
          <a:ext cx="1754547" cy="6355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kern="1200" dirty="0" smtClean="0"/>
            <a:t>Kriminalistika me Kompjuter Fikur</a:t>
          </a:r>
          <a:endParaRPr lang="de-DE" sz="1400" kern="1200" dirty="0"/>
        </a:p>
      </dsp:txBody>
      <dsp:txXfrm>
        <a:off x="1020198" y="1528144"/>
        <a:ext cx="1754547" cy="635552"/>
      </dsp:txXfrm>
    </dsp:sp>
    <dsp:sp modelId="{B1505D27-7393-46A8-94B8-A780B39F4649}">
      <dsp:nvSpPr>
        <dsp:cNvPr id="0" name=""/>
        <dsp:cNvSpPr/>
      </dsp:nvSpPr>
      <dsp:spPr>
        <a:xfrm>
          <a:off x="1020198" y="2229068"/>
          <a:ext cx="1754547" cy="64362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kern="1200" dirty="0" smtClean="0"/>
            <a:t>Kriminalistika me Kompjuter Ndezur</a:t>
          </a:r>
          <a:endParaRPr lang="de-DE" sz="1400" kern="1200" dirty="0"/>
        </a:p>
      </dsp:txBody>
      <dsp:txXfrm>
        <a:off x="1020198" y="2229068"/>
        <a:ext cx="1754547" cy="643621"/>
      </dsp:txXfrm>
    </dsp:sp>
    <dsp:sp modelId="{780D3687-CEFE-46A7-B8E3-9EE0EA6B234E}">
      <dsp:nvSpPr>
        <dsp:cNvPr id="0" name=""/>
        <dsp:cNvSpPr/>
      </dsp:nvSpPr>
      <dsp:spPr>
        <a:xfrm>
          <a:off x="1020198" y="2928350"/>
          <a:ext cx="1773605" cy="64362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kern="1200" dirty="0" smtClean="0"/>
            <a:t>Kriminalistika e Aplikacioneve</a:t>
          </a:r>
          <a:endParaRPr lang="de-DE" sz="1400" kern="1200" dirty="0"/>
        </a:p>
      </dsp:txBody>
      <dsp:txXfrm>
        <a:off x="1020198" y="2928350"/>
        <a:ext cx="1773605" cy="643621"/>
      </dsp:txXfrm>
    </dsp:sp>
    <dsp:sp modelId="{40CDE946-0848-460B-A821-854D87DADFFD}">
      <dsp:nvSpPr>
        <dsp:cNvPr id="0" name=""/>
        <dsp:cNvSpPr/>
      </dsp:nvSpPr>
      <dsp:spPr>
        <a:xfrm>
          <a:off x="993434" y="3711052"/>
          <a:ext cx="1806572" cy="86390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kern="1200" dirty="0" smtClean="0"/>
            <a:t>Pajisjet e tjera: DVR, roterat, pajisjet e lojrave, pajisjet skimming, etj</a:t>
          </a:r>
          <a:endParaRPr lang="de-DE" sz="1400" kern="1200" dirty="0"/>
        </a:p>
      </dsp:txBody>
      <dsp:txXfrm>
        <a:off x="993434" y="3711052"/>
        <a:ext cx="1806572" cy="863909"/>
      </dsp:txXfrm>
    </dsp:sp>
    <dsp:sp modelId="{E55EC117-E706-4B1F-8DA3-6F803617C1BE}">
      <dsp:nvSpPr>
        <dsp:cNvPr id="0" name=""/>
        <dsp:cNvSpPr/>
      </dsp:nvSpPr>
      <dsp:spPr>
        <a:xfrm>
          <a:off x="3336062" y="1018765"/>
          <a:ext cx="1727818" cy="452662"/>
        </a:xfrm>
        <a:prstGeom prst="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b="1" kern="1200" dirty="0" smtClean="0"/>
            <a:t>Kriminalistika e </a:t>
          </a:r>
          <a:r>
            <a:rPr lang="de-DE" sz="1400" b="1" kern="1200" dirty="0" smtClean="0"/>
            <a:t>Celularëve</a:t>
          </a:r>
          <a:endParaRPr lang="de-DE" sz="1400" b="1" kern="1200" dirty="0"/>
        </a:p>
      </dsp:txBody>
      <dsp:txXfrm>
        <a:off x="3336062" y="1018765"/>
        <a:ext cx="1727818" cy="452662"/>
      </dsp:txXfrm>
    </dsp:sp>
    <dsp:sp modelId="{5E736E1D-85CF-422A-871E-0D4D19E5EEED}">
      <dsp:nvSpPr>
        <dsp:cNvPr id="0" name=""/>
        <dsp:cNvSpPr/>
      </dsp:nvSpPr>
      <dsp:spPr>
        <a:xfrm>
          <a:off x="3760587" y="1536800"/>
          <a:ext cx="1484317" cy="391670"/>
        </a:xfrm>
        <a:prstGeom prst="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kern="1200" dirty="0" smtClean="0"/>
            <a:t>Kriminalistika e Sistemeve Android</a:t>
          </a:r>
          <a:endParaRPr lang="de-DE" sz="1400" kern="1200" dirty="0"/>
        </a:p>
      </dsp:txBody>
      <dsp:txXfrm>
        <a:off x="3760587" y="1536800"/>
        <a:ext cx="1484317" cy="391670"/>
      </dsp:txXfrm>
    </dsp:sp>
    <dsp:sp modelId="{500CD307-C0E4-4017-99BC-D8FA52224E27}">
      <dsp:nvSpPr>
        <dsp:cNvPr id="0" name=""/>
        <dsp:cNvSpPr/>
      </dsp:nvSpPr>
      <dsp:spPr>
        <a:xfrm>
          <a:off x="3760604" y="2020295"/>
          <a:ext cx="1484317" cy="391670"/>
        </a:xfrm>
        <a:prstGeom prst="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kern="1200" dirty="0" smtClean="0"/>
            <a:t>Kriminalistika iOS </a:t>
          </a:r>
          <a:endParaRPr lang="de-DE" sz="1400" kern="1200" dirty="0"/>
        </a:p>
      </dsp:txBody>
      <dsp:txXfrm>
        <a:off x="3760604" y="2020295"/>
        <a:ext cx="1484317" cy="391670"/>
      </dsp:txXfrm>
    </dsp:sp>
    <dsp:sp modelId="{8D5E0606-D3F0-4054-AB3C-53C918A74826}">
      <dsp:nvSpPr>
        <dsp:cNvPr id="0" name=""/>
        <dsp:cNvSpPr/>
      </dsp:nvSpPr>
      <dsp:spPr>
        <a:xfrm>
          <a:off x="3761036" y="2510391"/>
          <a:ext cx="1484317" cy="564124"/>
        </a:xfrm>
        <a:prstGeom prst="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kern="1200" dirty="0" smtClean="0"/>
            <a:t>Windows </a:t>
          </a:r>
          <a:r>
            <a:rPr lang="de-DE" sz="1400" kern="1200" dirty="0" smtClean="0"/>
            <a:t>Phone/ </a:t>
          </a:r>
          <a:r>
            <a:rPr lang="de-DE" sz="1400" kern="1200" dirty="0" smtClean="0"/>
            <a:t>Symbian/të tjerë</a:t>
          </a:r>
          <a:endParaRPr lang="de-DE" sz="1400" kern="1200" dirty="0"/>
        </a:p>
      </dsp:txBody>
      <dsp:txXfrm>
        <a:off x="3761036" y="2510391"/>
        <a:ext cx="1484317" cy="564124"/>
      </dsp:txXfrm>
    </dsp:sp>
    <dsp:sp modelId="{BA3AA106-B34E-4109-AC6D-70F574478CAF}">
      <dsp:nvSpPr>
        <dsp:cNvPr id="0" name=""/>
        <dsp:cNvSpPr/>
      </dsp:nvSpPr>
      <dsp:spPr>
        <a:xfrm>
          <a:off x="3751343" y="3184206"/>
          <a:ext cx="1518268" cy="493378"/>
        </a:xfrm>
        <a:prstGeom prst="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kern="1200" dirty="0" smtClean="0"/>
            <a:t>Etj, p.sh. </a:t>
          </a:r>
          <a:r>
            <a:rPr lang="de-DE" sz="1400" kern="1200" dirty="0" err="1" smtClean="0"/>
            <a:t>Satnav</a:t>
          </a:r>
          <a:r>
            <a:rPr lang="de-DE" sz="1400" kern="1200" dirty="0" smtClean="0"/>
            <a:t>.</a:t>
          </a:r>
          <a:endParaRPr lang="de-DE" sz="1400" kern="1200" dirty="0"/>
        </a:p>
      </dsp:txBody>
      <dsp:txXfrm>
        <a:off x="3751343" y="3184206"/>
        <a:ext cx="1518268" cy="493378"/>
      </dsp:txXfrm>
    </dsp:sp>
    <dsp:sp modelId="{7B27B07C-4897-4A9B-849D-406F857EB4D3}">
      <dsp:nvSpPr>
        <dsp:cNvPr id="0" name=""/>
        <dsp:cNvSpPr/>
      </dsp:nvSpPr>
      <dsp:spPr>
        <a:xfrm>
          <a:off x="5507723" y="997833"/>
          <a:ext cx="1727818" cy="479884"/>
        </a:xfrm>
        <a:prstGeom prst="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b="1" kern="1200" dirty="0" smtClean="0"/>
            <a:t>Kriminalistika e Rrjeteve Kompjuterike</a:t>
          </a:r>
          <a:endParaRPr lang="de-DE" sz="1400" b="1" kern="1200" dirty="0"/>
        </a:p>
      </dsp:txBody>
      <dsp:txXfrm>
        <a:off x="5507723" y="997833"/>
        <a:ext cx="1727818" cy="479884"/>
      </dsp:txXfrm>
    </dsp:sp>
    <dsp:sp modelId="{C6D11E7F-ABF3-4B76-BBF2-8470D0117EA7}">
      <dsp:nvSpPr>
        <dsp:cNvPr id="0" name=""/>
        <dsp:cNvSpPr/>
      </dsp:nvSpPr>
      <dsp:spPr>
        <a:xfrm>
          <a:off x="5894685" y="1544195"/>
          <a:ext cx="1520238" cy="518051"/>
        </a:xfrm>
        <a:prstGeom prst="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kern="1200" dirty="0" smtClean="0"/>
            <a:t>Kriminalistika e Rrjeteve </a:t>
          </a:r>
          <a:r>
            <a:rPr lang="de-DE" sz="1400" kern="1200" dirty="0" smtClean="0"/>
            <a:t>në </a:t>
          </a:r>
          <a:r>
            <a:rPr lang="de-DE" sz="1400" kern="1200" dirty="0" smtClean="0"/>
            <a:t>funksionim</a:t>
          </a:r>
          <a:endParaRPr lang="de-DE" sz="1400" kern="1200" dirty="0"/>
        </a:p>
      </dsp:txBody>
      <dsp:txXfrm>
        <a:off x="5894685" y="1544195"/>
        <a:ext cx="1520238" cy="518051"/>
      </dsp:txXfrm>
    </dsp:sp>
    <dsp:sp modelId="{1767D0E3-0B48-43EE-A3F2-9F9CBA311C49}">
      <dsp:nvSpPr>
        <dsp:cNvPr id="0" name=""/>
        <dsp:cNvSpPr/>
      </dsp:nvSpPr>
      <dsp:spPr>
        <a:xfrm>
          <a:off x="5894685" y="2173899"/>
          <a:ext cx="1520238" cy="586775"/>
        </a:xfrm>
        <a:prstGeom prst="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kern="1200" dirty="0" smtClean="0"/>
            <a:t>Kriminalistika e Paketave </a:t>
          </a:r>
          <a:r>
            <a:rPr lang="de-DE" sz="1400" kern="1200" dirty="0" smtClean="0"/>
            <a:t>të </a:t>
          </a:r>
          <a:r>
            <a:rPr lang="de-DE" sz="1400" kern="1200" dirty="0" smtClean="0"/>
            <a:t>Kapura </a:t>
          </a:r>
          <a:r>
            <a:rPr lang="de-DE" sz="1400" kern="1200" dirty="0" smtClean="0"/>
            <a:t>të të Dhënave</a:t>
          </a:r>
          <a:endParaRPr lang="de-DE" sz="1400" kern="1200" dirty="0"/>
        </a:p>
      </dsp:txBody>
      <dsp:txXfrm>
        <a:off x="5894685" y="2173899"/>
        <a:ext cx="1520238" cy="586775"/>
      </dsp:txXfrm>
    </dsp:sp>
    <dsp:sp modelId="{65C94771-98DB-45EC-AFD7-6F37D063164F}">
      <dsp:nvSpPr>
        <dsp:cNvPr id="0" name=""/>
        <dsp:cNvSpPr/>
      </dsp:nvSpPr>
      <dsp:spPr>
        <a:xfrm>
          <a:off x="5900646" y="2888507"/>
          <a:ext cx="1521154" cy="621781"/>
        </a:xfrm>
        <a:prstGeom prst="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kern="1200" dirty="0" smtClean="0"/>
            <a:t>Analiza e Programeve </a:t>
          </a:r>
          <a:r>
            <a:rPr lang="de-DE" sz="1400" kern="1200" dirty="0" smtClean="0"/>
            <a:t>të Dëmshme</a:t>
          </a:r>
          <a:endParaRPr lang="de-DE" sz="1400" kern="1200" dirty="0"/>
        </a:p>
      </dsp:txBody>
      <dsp:txXfrm>
        <a:off x="5900646" y="2888507"/>
        <a:ext cx="1521154" cy="62178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0BAD33D-1F14-41F7-B89E-21D0B308F589}">
      <dsp:nvSpPr>
        <dsp:cNvPr id="0" name=""/>
        <dsp:cNvSpPr/>
      </dsp:nvSpPr>
      <dsp:spPr>
        <a:xfrm>
          <a:off x="2411" y="1779171"/>
          <a:ext cx="2419052" cy="967620"/>
        </a:xfrm>
        <a:prstGeom prst="homePlat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2682" tIns="61341" rIns="30671" bIns="61341" numCol="1" spcCol="1270" anchor="ctr" anchorCtr="0">
          <a:noAutofit/>
        </a:bodyPr>
        <a:lstStyle/>
        <a:p>
          <a:pPr lvl="0" algn="ctr" defTabSz="1022350">
            <a:lnSpc>
              <a:spcPct val="90000"/>
            </a:lnSpc>
            <a:spcBef>
              <a:spcPct val="0"/>
            </a:spcBef>
            <a:spcAft>
              <a:spcPct val="35000"/>
            </a:spcAft>
          </a:pPr>
          <a:r>
            <a:rPr lang="de-DE" sz="2300" b="1" kern="1200" dirty="0" smtClean="0"/>
            <a:t>Mbledhja</a:t>
          </a:r>
          <a:endParaRPr lang="de-DE" sz="2300" b="1" kern="1200" dirty="0"/>
        </a:p>
      </dsp:txBody>
      <dsp:txXfrm>
        <a:off x="2411" y="1779171"/>
        <a:ext cx="2419052" cy="967620"/>
      </dsp:txXfrm>
    </dsp:sp>
    <dsp:sp modelId="{468B4480-34CD-4997-9F6B-2196D6114E0E}">
      <dsp:nvSpPr>
        <dsp:cNvPr id="0" name=""/>
        <dsp:cNvSpPr/>
      </dsp:nvSpPr>
      <dsp:spPr>
        <a:xfrm>
          <a:off x="1937652" y="1779171"/>
          <a:ext cx="2419052" cy="967620"/>
        </a:xfrm>
        <a:prstGeom prst="chevron">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lvl="0" algn="ctr" defTabSz="1022350">
            <a:lnSpc>
              <a:spcPct val="90000"/>
            </a:lnSpc>
            <a:spcBef>
              <a:spcPct val="0"/>
            </a:spcBef>
            <a:spcAft>
              <a:spcPct val="35000"/>
            </a:spcAft>
          </a:pPr>
          <a:r>
            <a:rPr lang="de-DE" sz="2300" b="1" kern="1200" dirty="0" smtClean="0"/>
            <a:t>Përpunimi</a:t>
          </a:r>
          <a:endParaRPr lang="de-DE" sz="2300" b="1" kern="1200" dirty="0"/>
        </a:p>
      </dsp:txBody>
      <dsp:txXfrm>
        <a:off x="1937652" y="1779171"/>
        <a:ext cx="2419052" cy="967620"/>
      </dsp:txXfrm>
    </dsp:sp>
    <dsp:sp modelId="{F5457D1C-4EE2-4B58-8069-31794885CDD4}">
      <dsp:nvSpPr>
        <dsp:cNvPr id="0" name=""/>
        <dsp:cNvSpPr/>
      </dsp:nvSpPr>
      <dsp:spPr>
        <a:xfrm>
          <a:off x="3872894" y="1779171"/>
          <a:ext cx="2419052" cy="967620"/>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lvl="0" algn="ctr" defTabSz="1022350">
            <a:lnSpc>
              <a:spcPct val="90000"/>
            </a:lnSpc>
            <a:spcBef>
              <a:spcPct val="0"/>
            </a:spcBef>
            <a:spcAft>
              <a:spcPct val="35000"/>
            </a:spcAft>
          </a:pPr>
          <a:r>
            <a:rPr lang="de-DE" sz="2300" b="1" kern="1200" dirty="0" smtClean="0"/>
            <a:t>Analiza</a:t>
          </a:r>
          <a:endParaRPr lang="de-DE" sz="2300" b="1" kern="1200" dirty="0"/>
        </a:p>
      </dsp:txBody>
      <dsp:txXfrm>
        <a:off x="3872894" y="1779171"/>
        <a:ext cx="2419052" cy="967620"/>
      </dsp:txXfrm>
    </dsp:sp>
    <dsp:sp modelId="{E8716B41-D4EA-4C19-A2AD-FB871FEC2B6C}">
      <dsp:nvSpPr>
        <dsp:cNvPr id="0" name=""/>
        <dsp:cNvSpPr/>
      </dsp:nvSpPr>
      <dsp:spPr>
        <a:xfrm>
          <a:off x="5808136" y="1779171"/>
          <a:ext cx="2419052" cy="967620"/>
        </a:xfrm>
        <a:prstGeom prst="chevron">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012" tIns="61341" rIns="30671" bIns="61341" numCol="1" spcCol="1270" anchor="ctr" anchorCtr="0">
          <a:noAutofit/>
        </a:bodyPr>
        <a:lstStyle/>
        <a:p>
          <a:pPr lvl="0" algn="ctr" defTabSz="1022350">
            <a:lnSpc>
              <a:spcPct val="90000"/>
            </a:lnSpc>
            <a:spcBef>
              <a:spcPct val="0"/>
            </a:spcBef>
            <a:spcAft>
              <a:spcPct val="35000"/>
            </a:spcAft>
          </a:pPr>
          <a:r>
            <a:rPr lang="de-DE" sz="2300" b="1" kern="1200" dirty="0" smtClean="0"/>
            <a:t>Prezantimi</a:t>
          </a:r>
          <a:endParaRPr lang="de-DE" sz="2300" b="1" kern="1200" dirty="0"/>
        </a:p>
      </dsp:txBody>
      <dsp:txXfrm>
        <a:off x="5808136" y="1779171"/>
        <a:ext cx="2419052" cy="96762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C1F2E8-B2B0-0047-A630-5036FB7BC153}" type="datetimeFigureOut">
              <a:rPr lang="en-US" smtClean="0"/>
              <a:pPr/>
              <a:t>9/11/2013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27260C-95DC-194B-88B2-0B241DEC43BF}" type="slidenum">
              <a:rPr lang="en-US" smtClean="0"/>
              <a:pPr/>
              <a:t>‹#›</a:t>
            </a:fld>
            <a:endParaRPr lang="en-US"/>
          </a:p>
        </p:txBody>
      </p:sp>
    </p:spTree>
    <p:extLst>
      <p:ext uri="{BB962C8B-B14F-4D97-AF65-F5344CB8AC3E}">
        <p14:creationId xmlns:p14="http://schemas.microsoft.com/office/powerpoint/2010/main" xmlns="" val="42245220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827260C-95DC-194B-88B2-0B241DEC43BF}" type="slidenum">
              <a:rPr lang="en-US" smtClean="0"/>
              <a:pPr/>
              <a:t>1</a:t>
            </a:fld>
            <a:endParaRPr lang="en-US" dirty="0"/>
          </a:p>
        </p:txBody>
      </p:sp>
    </p:spTree>
    <p:extLst>
      <p:ext uri="{BB962C8B-B14F-4D97-AF65-F5344CB8AC3E}">
        <p14:creationId xmlns:p14="http://schemas.microsoft.com/office/powerpoint/2010/main" xmlns="" val="1646016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sq-AL" sz="1200" kern="1200" dirty="0" smtClean="0">
                <a:solidFill>
                  <a:schemeClr val="tx1"/>
                </a:solidFill>
                <a:latin typeface="+mn-lt"/>
                <a:ea typeface="+mn-ea"/>
                <a:cs typeface="+mn-cs"/>
              </a:rPr>
              <a:t>Tani, që e pamë sesi është e ngjashme Kriminalistika Dixhitale me shkencat e tjera të kriminalistikës, do të shohim sesi përkufizohet dhe sesi funksionon</a:t>
            </a:r>
            <a:r>
              <a:rPr lang="en-US" baseline="0" dirty="0" smtClean="0"/>
              <a:t>.</a:t>
            </a:r>
          </a:p>
        </p:txBody>
      </p:sp>
      <p:sp>
        <p:nvSpPr>
          <p:cNvPr id="4" name="Foliennummernplatzhalter 3"/>
          <p:cNvSpPr>
            <a:spLocks noGrp="1"/>
          </p:cNvSpPr>
          <p:nvPr>
            <p:ph type="sldNum" sz="quarter" idx="10"/>
          </p:nvPr>
        </p:nvSpPr>
        <p:spPr/>
        <p:txBody>
          <a:bodyPr/>
          <a:lstStyle/>
          <a:p>
            <a:fld id="{5827260C-95DC-194B-88B2-0B241DEC43BF}" type="slidenum">
              <a:rPr lang="en-US" smtClean="0"/>
              <a:pPr/>
              <a:t>10</a:t>
            </a:fld>
            <a:endParaRPr lang="en-US"/>
          </a:p>
        </p:txBody>
      </p:sp>
    </p:spTree>
    <p:extLst>
      <p:ext uri="{BB962C8B-B14F-4D97-AF65-F5344CB8AC3E}">
        <p14:creationId xmlns:p14="http://schemas.microsoft.com/office/powerpoint/2010/main" xmlns="" val="3114444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sq-AL" sz="1200" kern="1200" noProof="0" dirty="0" smtClean="0">
                <a:solidFill>
                  <a:schemeClr val="tx1"/>
                </a:solidFill>
                <a:latin typeface="+mn-lt"/>
                <a:ea typeface="+mn-ea"/>
                <a:cs typeface="+mn-cs"/>
              </a:rPr>
              <a:t>Përkufizimi:</a:t>
            </a:r>
          </a:p>
          <a:p>
            <a:endParaRPr lang="sq-AL" sz="1200" kern="1200" noProof="0" dirty="0" smtClean="0">
              <a:solidFill>
                <a:schemeClr val="tx1"/>
              </a:solidFill>
              <a:latin typeface="+mn-lt"/>
              <a:ea typeface="+mn-ea"/>
              <a:cs typeface="+mn-cs"/>
            </a:endParaRPr>
          </a:p>
          <a:p>
            <a:r>
              <a:rPr lang="sq-AL" sz="1200" kern="1200" noProof="0" dirty="0" smtClean="0">
                <a:solidFill>
                  <a:schemeClr val="tx1"/>
                </a:solidFill>
                <a:latin typeface="+mn-lt"/>
                <a:ea typeface="+mn-ea"/>
                <a:cs typeface="+mn-cs"/>
              </a:rPr>
              <a:t>Shkencat kriminalistike është studimi i çdo fushe që lidhet me çështjet ligjore. Shkencat kriminalistike i referohen më </a:t>
            </a:r>
            <a:r>
              <a:rPr lang="sq-AL" sz="1200" kern="1200" noProof="0" dirty="0" err="1" smtClean="0">
                <a:solidFill>
                  <a:schemeClr val="tx1"/>
                </a:solidFill>
                <a:latin typeface="+mn-lt"/>
                <a:ea typeface="+mn-ea"/>
                <a:cs typeface="+mn-cs"/>
              </a:rPr>
              <a:t>specifikisht</a:t>
            </a:r>
            <a:r>
              <a:rPr lang="sq-AL" sz="1200" kern="1200" noProof="0" dirty="0" smtClean="0">
                <a:solidFill>
                  <a:schemeClr val="tx1"/>
                </a:solidFill>
                <a:latin typeface="+mn-lt"/>
                <a:ea typeface="+mn-ea"/>
                <a:cs typeface="+mn-cs"/>
              </a:rPr>
              <a:t> provave që përmbushin standardet e rrepta të besueshmërisë dhe integritetit shkencor për </a:t>
            </a:r>
            <a:r>
              <a:rPr lang="sq-AL" sz="1200" kern="1200" noProof="0" dirty="0" err="1" smtClean="0">
                <a:solidFill>
                  <a:schemeClr val="tx1"/>
                </a:solidFill>
                <a:latin typeface="+mn-lt"/>
                <a:ea typeface="+mn-ea"/>
                <a:cs typeface="+mn-cs"/>
              </a:rPr>
              <a:t>pranueshmërinë</a:t>
            </a:r>
            <a:r>
              <a:rPr lang="sq-AL" sz="1200" kern="1200" noProof="0" dirty="0" smtClean="0">
                <a:solidFill>
                  <a:schemeClr val="tx1"/>
                </a:solidFill>
                <a:latin typeface="+mn-lt"/>
                <a:ea typeface="+mn-ea"/>
                <a:cs typeface="+mn-cs"/>
              </a:rPr>
              <a:t> në gjykatë. </a:t>
            </a:r>
          </a:p>
          <a:p>
            <a:endParaRPr lang="sq-AL" sz="1200" kern="1200" noProof="0" dirty="0" smtClean="0">
              <a:solidFill>
                <a:schemeClr val="tx1"/>
              </a:solidFill>
              <a:latin typeface="+mn-lt"/>
              <a:ea typeface="+mn-ea"/>
              <a:cs typeface="+mn-cs"/>
            </a:endParaRPr>
          </a:p>
          <a:p>
            <a:r>
              <a:rPr lang="sq-AL" sz="1200" kern="1200" noProof="0" dirty="0" smtClean="0">
                <a:solidFill>
                  <a:schemeClr val="tx1"/>
                </a:solidFill>
                <a:latin typeface="+mn-lt"/>
                <a:ea typeface="+mn-ea"/>
                <a:cs typeface="+mn-cs"/>
              </a:rPr>
              <a:t>Kriminalistika </a:t>
            </a:r>
            <a:r>
              <a:rPr lang="sq-AL" sz="1200" kern="1200" noProof="0" dirty="0" err="1" smtClean="0">
                <a:solidFill>
                  <a:schemeClr val="tx1"/>
                </a:solidFill>
                <a:latin typeface="+mn-lt"/>
                <a:ea typeface="+mn-ea"/>
                <a:cs typeface="+mn-cs"/>
              </a:rPr>
              <a:t>Dixhitale</a:t>
            </a:r>
            <a:r>
              <a:rPr lang="sq-AL" sz="1200" kern="1200" noProof="0" dirty="0" smtClean="0">
                <a:solidFill>
                  <a:schemeClr val="tx1"/>
                </a:solidFill>
                <a:latin typeface="+mn-lt"/>
                <a:ea typeface="+mn-ea"/>
                <a:cs typeface="+mn-cs"/>
              </a:rPr>
              <a:t> është dega e shkencës kriminalistike që lidhet me marrjen, përpunimin, analizimin dhe raportimin e provave që ruhen në sistemet kompjuterike, pajisjet </a:t>
            </a:r>
            <a:r>
              <a:rPr lang="sq-AL" sz="1200" kern="1200" noProof="0" dirty="0" err="1" smtClean="0">
                <a:solidFill>
                  <a:schemeClr val="tx1"/>
                </a:solidFill>
                <a:latin typeface="+mn-lt"/>
                <a:ea typeface="+mn-ea"/>
                <a:cs typeface="+mn-cs"/>
              </a:rPr>
              <a:t>dixhitale</a:t>
            </a:r>
            <a:r>
              <a:rPr lang="sq-AL" sz="1200" kern="1200" noProof="0" dirty="0" smtClean="0">
                <a:solidFill>
                  <a:schemeClr val="tx1"/>
                </a:solidFill>
                <a:latin typeface="+mn-lt"/>
                <a:ea typeface="+mn-ea"/>
                <a:cs typeface="+mn-cs"/>
              </a:rPr>
              <a:t> dhe pajisjet e tjera me synimin e </a:t>
            </a:r>
            <a:r>
              <a:rPr lang="sq-AL" sz="1200" kern="1200" noProof="0" dirty="0" err="1" smtClean="0">
                <a:solidFill>
                  <a:schemeClr val="tx1"/>
                </a:solidFill>
                <a:latin typeface="+mn-lt"/>
                <a:ea typeface="+mn-ea"/>
                <a:cs typeface="+mn-cs"/>
              </a:rPr>
              <a:t>pranueshmërisë</a:t>
            </a:r>
            <a:r>
              <a:rPr lang="sq-AL" sz="1200" kern="1200" noProof="0" dirty="0" smtClean="0">
                <a:solidFill>
                  <a:schemeClr val="tx1"/>
                </a:solidFill>
                <a:latin typeface="+mn-lt"/>
                <a:ea typeface="+mn-ea"/>
                <a:cs typeface="+mn-cs"/>
              </a:rPr>
              <a:t> në gjykatë</a:t>
            </a:r>
            <a:r>
              <a:rPr lang="sq-AL" sz="1200" noProof="0" dirty="0" smtClean="0"/>
              <a:t>.</a:t>
            </a:r>
          </a:p>
          <a:p>
            <a:endParaRPr lang="de-DE" baseline="0" dirty="0" smtClean="0"/>
          </a:p>
        </p:txBody>
      </p:sp>
      <p:sp>
        <p:nvSpPr>
          <p:cNvPr id="4" name="Foliennummernplatzhalter 3"/>
          <p:cNvSpPr>
            <a:spLocks noGrp="1"/>
          </p:cNvSpPr>
          <p:nvPr>
            <p:ph type="sldNum" sz="quarter" idx="10"/>
          </p:nvPr>
        </p:nvSpPr>
        <p:spPr/>
        <p:txBody>
          <a:bodyPr/>
          <a:lstStyle/>
          <a:p>
            <a:fld id="{5827260C-95DC-194B-88B2-0B241DEC43BF}" type="slidenum">
              <a:rPr lang="en-US" smtClean="0"/>
              <a:pPr/>
              <a:t>11</a:t>
            </a:fld>
            <a:endParaRPr lang="en-US"/>
          </a:p>
        </p:txBody>
      </p:sp>
    </p:spTree>
    <p:extLst>
      <p:ext uri="{BB962C8B-B14F-4D97-AF65-F5344CB8AC3E}">
        <p14:creationId xmlns:p14="http://schemas.microsoft.com/office/powerpoint/2010/main" xmlns="" val="19082556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85000" lnSpcReduction="20000"/>
          </a:bodyPr>
          <a:lstStyle/>
          <a:p>
            <a:r>
              <a:rPr lang="sq-AL" sz="1200" kern="1200" dirty="0" smtClean="0">
                <a:solidFill>
                  <a:schemeClr val="tx1"/>
                </a:solidFill>
                <a:latin typeface="+mn-lt"/>
                <a:ea typeface="+mn-ea"/>
                <a:cs typeface="+mn-cs"/>
              </a:rPr>
              <a:t>Ka tre kategori kryesore të Kriminalistikës Dixhitale. </a:t>
            </a:r>
            <a:endParaRPr lang="en-US" sz="1200" kern="1200" dirty="0" smtClean="0">
              <a:solidFill>
                <a:schemeClr val="tx1"/>
              </a:solidFill>
              <a:latin typeface="+mn-lt"/>
              <a:ea typeface="+mn-ea"/>
              <a:cs typeface="+mn-cs"/>
            </a:endParaRPr>
          </a:p>
          <a:p>
            <a:r>
              <a:rPr lang="sq-AL" sz="1200" kern="1200" dirty="0" smtClean="0">
                <a:solidFill>
                  <a:schemeClr val="tx1"/>
                </a:solidFill>
                <a:latin typeface="+mn-lt"/>
                <a:ea typeface="+mn-ea"/>
                <a:cs typeface="+mn-cs"/>
              </a:rPr>
              <a:t>Kriminalistika Kompjuterike është më e vjetra nga kategoritë. Ajo prek kompjuterët personalë, serverët dhe pajisjet e ruajtjes së të dhënave. Ka katër nënkategori të Kriminalistikës Kompjuterike. Ato janë:</a:t>
            </a:r>
            <a:endParaRPr lang="en-US" sz="1200" kern="1200" dirty="0" smtClean="0">
              <a:solidFill>
                <a:schemeClr val="tx1"/>
              </a:solidFill>
              <a:latin typeface="+mn-lt"/>
              <a:ea typeface="+mn-ea"/>
              <a:cs typeface="+mn-cs"/>
            </a:endParaRPr>
          </a:p>
          <a:p>
            <a:pPr lvl="0"/>
            <a:r>
              <a:rPr lang="sq-AL" sz="1200" kern="1200" dirty="0" smtClean="0">
                <a:solidFill>
                  <a:schemeClr val="tx1"/>
                </a:solidFill>
                <a:latin typeface="+mn-lt"/>
                <a:ea typeface="+mn-ea"/>
                <a:cs typeface="+mn-cs"/>
              </a:rPr>
              <a:t>Kriminalistika Post </a:t>
            </a:r>
            <a:r>
              <a:rPr lang="sq-AL" sz="1200" kern="1200" dirty="0" err="1" smtClean="0">
                <a:solidFill>
                  <a:schemeClr val="tx1"/>
                </a:solidFill>
                <a:latin typeface="+mn-lt"/>
                <a:ea typeface="+mn-ea"/>
                <a:cs typeface="+mn-cs"/>
              </a:rPr>
              <a:t>Mortem</a:t>
            </a:r>
            <a:r>
              <a:rPr lang="sq-AL" sz="1200" kern="1200" dirty="0" smtClean="0">
                <a:solidFill>
                  <a:schemeClr val="tx1"/>
                </a:solidFill>
                <a:latin typeface="+mn-lt"/>
                <a:ea typeface="+mn-ea"/>
                <a:cs typeface="+mn-cs"/>
              </a:rPr>
              <a:t>, që ka të bëjë me marrjen, përpunimin, analizimin dhe raportimin e të dhënave të ruajtura në sistemet kompjuterike që nuk janë të ndezura/në funksionim. Kjo është kategoria më tradicionale e kriminalistikës.</a:t>
            </a:r>
            <a:endParaRPr lang="en-US" sz="1200" kern="1200" dirty="0" smtClean="0">
              <a:solidFill>
                <a:schemeClr val="tx1"/>
              </a:solidFill>
              <a:latin typeface="+mn-lt"/>
              <a:ea typeface="+mn-ea"/>
              <a:cs typeface="+mn-cs"/>
            </a:endParaRPr>
          </a:p>
          <a:p>
            <a:pPr lvl="0"/>
            <a:r>
              <a:rPr lang="sq-AL" sz="1200" kern="1200" dirty="0" smtClean="0">
                <a:solidFill>
                  <a:schemeClr val="tx1"/>
                </a:solidFill>
                <a:latin typeface="+mn-lt"/>
                <a:ea typeface="+mn-ea"/>
                <a:cs typeface="+mn-cs"/>
              </a:rPr>
              <a:t>Kriminalistika me kompjuter në funksionim/të ndezur, e cila ka të bëjë me marrjen, përpunimin, analizimin dhe raportimin e të dhënave të ruajtura në sistemet kompjuterike që janë në funksionim ose të ndezura. Krahasuar me Kriminalistikën Post </a:t>
            </a:r>
            <a:r>
              <a:rPr lang="sq-AL" sz="1200" kern="1200" dirty="0" err="1" smtClean="0">
                <a:solidFill>
                  <a:schemeClr val="tx1"/>
                </a:solidFill>
                <a:latin typeface="+mn-lt"/>
                <a:ea typeface="+mn-ea"/>
                <a:cs typeface="+mn-cs"/>
              </a:rPr>
              <a:t>Mortem</a:t>
            </a:r>
            <a:r>
              <a:rPr lang="sq-AL" sz="1200" kern="1200" dirty="0" smtClean="0">
                <a:solidFill>
                  <a:schemeClr val="tx1"/>
                </a:solidFill>
                <a:latin typeface="+mn-lt"/>
                <a:ea typeface="+mn-ea"/>
                <a:cs typeface="+mn-cs"/>
              </a:rPr>
              <a:t>, kjo është një nënkategori mjaft më e re por është duke u bërë gjithnjë e më shumë e rëndësishme sepse shumë të dhëna sot ruhen përkohësisht, larg prej kompjuterit ose kodohen.</a:t>
            </a:r>
            <a:endParaRPr lang="en-US" sz="1200" kern="1200" dirty="0" smtClean="0">
              <a:solidFill>
                <a:schemeClr val="tx1"/>
              </a:solidFill>
              <a:latin typeface="+mn-lt"/>
              <a:ea typeface="+mn-ea"/>
              <a:cs typeface="+mn-cs"/>
            </a:endParaRPr>
          </a:p>
          <a:p>
            <a:pPr lvl="0"/>
            <a:r>
              <a:rPr lang="sq-AL" sz="1200" kern="1200" dirty="0" smtClean="0">
                <a:solidFill>
                  <a:schemeClr val="tx1"/>
                </a:solidFill>
                <a:latin typeface="+mn-lt"/>
                <a:ea typeface="+mn-ea"/>
                <a:cs typeface="+mn-cs"/>
              </a:rPr>
              <a:t>Kriminalistika e aplikacioneve është nënkategoria që fokusohet tek analizimi i gjurmëve dhe produkteve të lëna nga mijëra aplikacione të ndryshme.</a:t>
            </a:r>
            <a:endParaRPr lang="en-US" sz="1200" kern="1200" dirty="0" smtClean="0">
              <a:solidFill>
                <a:schemeClr val="tx1"/>
              </a:solidFill>
              <a:latin typeface="+mn-lt"/>
              <a:ea typeface="+mn-ea"/>
              <a:cs typeface="+mn-cs"/>
            </a:endParaRPr>
          </a:p>
          <a:p>
            <a:pPr lvl="0"/>
            <a:r>
              <a:rPr lang="sq-AL" sz="1200" kern="1200" dirty="0" smtClean="0">
                <a:solidFill>
                  <a:schemeClr val="tx1"/>
                </a:solidFill>
                <a:latin typeface="+mn-lt"/>
                <a:ea typeface="+mn-ea"/>
                <a:cs typeface="+mn-cs"/>
              </a:rPr>
              <a:t>Kategoria e fundit është kriminalistika që lidhet me pajisjet fizike, të tilla si regjistruesit video, </a:t>
            </a:r>
            <a:r>
              <a:rPr lang="sq-AL" sz="1200" kern="1200" dirty="0" err="1" smtClean="0">
                <a:solidFill>
                  <a:schemeClr val="tx1"/>
                </a:solidFill>
                <a:latin typeface="+mn-lt"/>
                <a:ea typeface="+mn-ea"/>
                <a:cs typeface="+mn-cs"/>
              </a:rPr>
              <a:t>ruterat</a:t>
            </a:r>
            <a:r>
              <a:rPr lang="sq-AL" sz="1200" kern="1200" dirty="0" smtClean="0">
                <a:solidFill>
                  <a:schemeClr val="tx1"/>
                </a:solidFill>
                <a:latin typeface="+mn-lt"/>
                <a:ea typeface="+mn-ea"/>
                <a:cs typeface="+mn-cs"/>
              </a:rPr>
              <a:t>, pajiset e lojërave, pajisjet </a:t>
            </a:r>
            <a:r>
              <a:rPr lang="sq-AL" sz="1200" kern="1200" dirty="0" err="1" smtClean="0">
                <a:solidFill>
                  <a:schemeClr val="tx1"/>
                </a:solidFill>
                <a:latin typeface="+mn-lt"/>
                <a:ea typeface="+mn-ea"/>
                <a:cs typeface="+mn-cs"/>
              </a:rPr>
              <a:t>skimming</a:t>
            </a:r>
            <a:r>
              <a:rPr lang="sq-AL" sz="1200" kern="1200" dirty="0" smtClean="0">
                <a:solidFill>
                  <a:schemeClr val="tx1"/>
                </a:solidFill>
                <a:latin typeface="+mn-lt"/>
                <a:ea typeface="+mn-ea"/>
                <a:cs typeface="+mn-cs"/>
              </a:rPr>
              <a:t> të bankave dhe shumë të tjera. Shumë prej këtyre pajisjeve kanë sistemet e tyre vetjake dhe sistemet e operimit.</a:t>
            </a:r>
            <a:endParaRPr lang="en-US" sz="1200" kern="1200" dirty="0" smtClean="0">
              <a:solidFill>
                <a:schemeClr val="tx1"/>
              </a:solidFill>
              <a:latin typeface="+mn-lt"/>
              <a:ea typeface="+mn-ea"/>
              <a:cs typeface="+mn-cs"/>
            </a:endParaRPr>
          </a:p>
          <a:p>
            <a:r>
              <a:rPr lang="sq-AL"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sq-AL" sz="1200" kern="1200" dirty="0" smtClean="0">
                <a:solidFill>
                  <a:schemeClr val="tx1"/>
                </a:solidFill>
                <a:latin typeface="+mn-lt"/>
                <a:ea typeface="+mn-ea"/>
                <a:cs typeface="+mn-cs"/>
              </a:rPr>
              <a:t>Tre kategoritë e para janë nënkategoritë për sistemet e ndryshme të operimit, si </a:t>
            </a:r>
            <a:r>
              <a:rPr lang="en-US" sz="1200" kern="1200" dirty="0" smtClean="0">
                <a:solidFill>
                  <a:schemeClr val="tx1"/>
                </a:solidFill>
                <a:latin typeface="+mn-lt"/>
                <a:ea typeface="+mn-ea"/>
                <a:cs typeface="+mn-cs"/>
              </a:rPr>
              <a:t>W</a:t>
            </a:r>
            <a:r>
              <a:rPr lang="sq-AL" sz="1200" kern="1200" dirty="0" smtClean="0">
                <a:solidFill>
                  <a:schemeClr val="tx1"/>
                </a:solidFill>
                <a:latin typeface="+mn-lt"/>
                <a:ea typeface="+mn-ea"/>
                <a:cs typeface="+mn-cs"/>
              </a:rPr>
              <a:t>indo</a:t>
            </a:r>
            <a:r>
              <a:rPr lang="en-US" sz="1200" kern="1200" dirty="0" smtClean="0">
                <a:solidFill>
                  <a:schemeClr val="tx1"/>
                </a:solidFill>
                <a:latin typeface="+mn-lt"/>
                <a:ea typeface="+mn-ea"/>
                <a:cs typeface="+mn-cs"/>
              </a:rPr>
              <a:t>w</a:t>
            </a:r>
            <a:r>
              <a:rPr lang="sq-AL" sz="1200" kern="1200" dirty="0" smtClean="0">
                <a:solidFill>
                  <a:schemeClr val="tx1"/>
                </a:solidFill>
                <a:latin typeface="+mn-lt"/>
                <a:ea typeface="+mn-ea"/>
                <a:cs typeface="+mn-cs"/>
              </a:rPr>
              <a:t>s, </a:t>
            </a:r>
            <a:r>
              <a:rPr lang="sq-AL" sz="1200" kern="1200" dirty="0" err="1" smtClean="0">
                <a:solidFill>
                  <a:schemeClr val="tx1"/>
                </a:solidFill>
                <a:latin typeface="+mn-lt"/>
                <a:ea typeface="+mn-ea"/>
                <a:cs typeface="+mn-cs"/>
              </a:rPr>
              <a:t>Linux</a:t>
            </a:r>
            <a:r>
              <a:rPr lang="sq-AL" sz="1200" kern="1200" dirty="0" smtClean="0">
                <a:solidFill>
                  <a:schemeClr val="tx1"/>
                </a:solidFill>
                <a:latin typeface="+mn-lt"/>
                <a:ea typeface="+mn-ea"/>
                <a:cs typeface="+mn-cs"/>
              </a:rPr>
              <a:t>, </a:t>
            </a:r>
            <a:r>
              <a:rPr lang="sq-AL" sz="1200" kern="1200" dirty="0" err="1" smtClean="0">
                <a:solidFill>
                  <a:schemeClr val="tx1"/>
                </a:solidFill>
                <a:latin typeface="+mn-lt"/>
                <a:ea typeface="+mn-ea"/>
                <a:cs typeface="+mn-cs"/>
              </a:rPr>
              <a:t>Mac</a:t>
            </a:r>
            <a:r>
              <a:rPr lang="sq-AL" sz="1200" kern="1200" dirty="0" smtClean="0">
                <a:solidFill>
                  <a:schemeClr val="tx1"/>
                </a:solidFill>
                <a:latin typeface="+mn-lt"/>
                <a:ea typeface="+mn-ea"/>
                <a:cs typeface="+mn-cs"/>
              </a:rPr>
              <a:t> OS X.</a:t>
            </a:r>
            <a:endParaRPr lang="en-US" sz="1200" kern="1200" dirty="0" smtClean="0">
              <a:solidFill>
                <a:schemeClr val="tx1"/>
              </a:solidFill>
              <a:latin typeface="+mn-lt"/>
              <a:ea typeface="+mn-ea"/>
              <a:cs typeface="+mn-cs"/>
            </a:endParaRPr>
          </a:p>
          <a:p>
            <a:r>
              <a:rPr lang="sq-AL"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sq-AL" sz="1200" kern="1200" dirty="0" smtClean="0">
                <a:solidFill>
                  <a:schemeClr val="tx1"/>
                </a:solidFill>
                <a:latin typeface="+mn-lt"/>
                <a:ea typeface="+mn-ea"/>
                <a:cs typeface="+mn-cs"/>
              </a:rPr>
              <a:t>Kriminalistika e pajisjeve celulare është një kategori mjaft e re por po bëhet mjaft popullore, përderisa shumë të dhëna që mund të jenë interesante për një hetim mund të ruhen në pajisjet celulare si telefonat </a:t>
            </a:r>
            <a:r>
              <a:rPr lang="sq-AL" sz="1200" kern="1200" dirty="0" err="1" smtClean="0">
                <a:solidFill>
                  <a:schemeClr val="tx1"/>
                </a:solidFill>
                <a:latin typeface="+mn-lt"/>
                <a:ea typeface="+mn-ea"/>
                <a:cs typeface="+mn-cs"/>
              </a:rPr>
              <a:t>smart</a:t>
            </a:r>
            <a:r>
              <a:rPr lang="sq-AL" sz="1200" kern="1200" dirty="0" smtClean="0">
                <a:solidFill>
                  <a:schemeClr val="tx1"/>
                </a:solidFill>
                <a:latin typeface="+mn-lt"/>
                <a:ea typeface="+mn-ea"/>
                <a:cs typeface="+mn-cs"/>
              </a:rPr>
              <a:t> ose kompjuterët </a:t>
            </a:r>
            <a:r>
              <a:rPr lang="sq-AL" sz="1200" kern="1200" dirty="0" err="1" smtClean="0">
                <a:solidFill>
                  <a:schemeClr val="tx1"/>
                </a:solidFill>
                <a:latin typeface="+mn-lt"/>
                <a:ea typeface="+mn-ea"/>
                <a:cs typeface="+mn-cs"/>
              </a:rPr>
              <a:t>tablet</a:t>
            </a:r>
            <a:r>
              <a:rPr lang="sq-AL" sz="1200" kern="1200" dirty="0" smtClean="0">
                <a:solidFill>
                  <a:schemeClr val="tx1"/>
                </a:solidFill>
                <a:latin typeface="+mn-lt"/>
                <a:ea typeface="+mn-ea"/>
                <a:cs typeface="+mn-cs"/>
              </a:rPr>
              <a:t>. Nënkategoritë reflektojnë sistemet e ndryshme të operimit. Më popullorët për momentin janë sistemet </a:t>
            </a:r>
            <a:r>
              <a:rPr lang="sq-AL" sz="1200" kern="1200" dirty="0" err="1" smtClean="0">
                <a:solidFill>
                  <a:schemeClr val="tx1"/>
                </a:solidFill>
                <a:latin typeface="+mn-lt"/>
                <a:ea typeface="+mn-ea"/>
                <a:cs typeface="+mn-cs"/>
              </a:rPr>
              <a:t>Google</a:t>
            </a:r>
            <a:r>
              <a:rPr lang="sq-AL" sz="1200" kern="1200" dirty="0" smtClean="0">
                <a:solidFill>
                  <a:schemeClr val="tx1"/>
                </a:solidFill>
                <a:latin typeface="+mn-lt"/>
                <a:ea typeface="+mn-ea"/>
                <a:cs typeface="+mn-cs"/>
              </a:rPr>
              <a:t> Android dhe </a:t>
            </a:r>
            <a:r>
              <a:rPr lang="sq-AL" sz="1200" kern="1200" dirty="0" err="1" smtClean="0">
                <a:solidFill>
                  <a:schemeClr val="tx1"/>
                </a:solidFill>
                <a:latin typeface="+mn-lt"/>
                <a:ea typeface="+mn-ea"/>
                <a:cs typeface="+mn-cs"/>
              </a:rPr>
              <a:t>iOS</a:t>
            </a:r>
            <a:r>
              <a:rPr lang="sq-AL" sz="1200" kern="1200" dirty="0" smtClean="0">
                <a:solidFill>
                  <a:schemeClr val="tx1"/>
                </a:solidFill>
                <a:latin typeface="+mn-lt"/>
                <a:ea typeface="+mn-ea"/>
                <a:cs typeface="+mn-cs"/>
              </a:rPr>
              <a:t> nga </a:t>
            </a:r>
            <a:r>
              <a:rPr lang="sq-AL" sz="1200" kern="1200" dirty="0" err="1" smtClean="0">
                <a:solidFill>
                  <a:schemeClr val="tx1"/>
                </a:solidFill>
                <a:latin typeface="+mn-lt"/>
                <a:ea typeface="+mn-ea"/>
                <a:cs typeface="+mn-cs"/>
              </a:rPr>
              <a:t>Mac</a:t>
            </a:r>
            <a:r>
              <a:rPr lang="sq-AL"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sq-AL"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sq-AL" sz="1200" kern="1200" dirty="0" smtClean="0">
                <a:solidFill>
                  <a:schemeClr val="tx1"/>
                </a:solidFill>
                <a:latin typeface="+mn-lt"/>
                <a:ea typeface="+mn-ea"/>
                <a:cs typeface="+mn-cs"/>
              </a:rPr>
              <a:t>Kategoria e kriminalistikës së rrjeteve kompjuterike trajton provat elektronike që transmetohen nëpërmjet një rrjeti, ose pa kabull ose më kabull, ose në Internet ose në një rrjet lokal. Në kriminalistikën e rrjeteve në funksionim, hetuesit po përballen me situatën kur ata </a:t>
            </a:r>
            <a:r>
              <a:rPr lang="sq-AL" sz="1200" kern="1200" dirty="0" err="1" smtClean="0">
                <a:solidFill>
                  <a:schemeClr val="tx1"/>
                </a:solidFill>
                <a:latin typeface="+mn-lt"/>
                <a:ea typeface="+mn-ea"/>
                <a:cs typeface="+mn-cs"/>
              </a:rPr>
              <a:t>interceptojnë</a:t>
            </a:r>
            <a:r>
              <a:rPr lang="sq-AL" sz="1200" kern="1200" dirty="0" smtClean="0">
                <a:solidFill>
                  <a:schemeClr val="tx1"/>
                </a:solidFill>
                <a:latin typeface="+mn-lt"/>
                <a:ea typeface="+mn-ea"/>
                <a:cs typeface="+mn-cs"/>
              </a:rPr>
              <a:t> një lidhje në rrjet dhe iu nevojitet të analizojnë rrjedhën e të dhënave menjëherë sapo i </a:t>
            </a:r>
            <a:r>
              <a:rPr lang="sq-AL" sz="1200" kern="1200" dirty="0" err="1" smtClean="0">
                <a:solidFill>
                  <a:schemeClr val="tx1"/>
                </a:solidFill>
                <a:latin typeface="+mn-lt"/>
                <a:ea typeface="+mn-ea"/>
                <a:cs typeface="+mn-cs"/>
              </a:rPr>
              <a:t>interceptojnë</a:t>
            </a:r>
            <a:r>
              <a:rPr lang="sq-AL" sz="1200" kern="1200" dirty="0" smtClean="0">
                <a:solidFill>
                  <a:schemeClr val="tx1"/>
                </a:solidFill>
                <a:latin typeface="+mn-lt"/>
                <a:ea typeface="+mn-ea"/>
                <a:cs typeface="+mn-cs"/>
              </a:rPr>
              <a:t>. Ndërsa kriminalistika e paketave të kapura të të dhënave trajton analizimin e skedarëve që përmbajnë të regjistruar trafikun e rrjetit</a:t>
            </a:r>
            <a:r>
              <a:rPr lang="en-US" sz="1200" kern="1200" dirty="0" smtClean="0">
                <a:solidFill>
                  <a:schemeClr val="tx1"/>
                </a:solidFill>
                <a:latin typeface="+mn-lt"/>
                <a:ea typeface="+mn-ea"/>
                <a:cs typeface="+mn-cs"/>
              </a:rPr>
              <a:t>.</a:t>
            </a:r>
            <a:endParaRPr lang="de-DE" dirty="0"/>
          </a:p>
        </p:txBody>
      </p:sp>
      <p:sp>
        <p:nvSpPr>
          <p:cNvPr id="4" name="Foliennummernplatzhalter 3"/>
          <p:cNvSpPr>
            <a:spLocks noGrp="1"/>
          </p:cNvSpPr>
          <p:nvPr>
            <p:ph type="sldNum" sz="quarter" idx="10"/>
          </p:nvPr>
        </p:nvSpPr>
        <p:spPr/>
        <p:txBody>
          <a:bodyPr/>
          <a:lstStyle/>
          <a:p>
            <a:fld id="{5827260C-95DC-194B-88B2-0B241DEC43BF}" type="slidenum">
              <a:rPr lang="en-US" smtClean="0"/>
              <a:pPr/>
              <a:t>12</a:t>
            </a:fld>
            <a:endParaRPr lang="en-US"/>
          </a:p>
        </p:txBody>
      </p:sp>
    </p:spTree>
    <p:extLst>
      <p:ext uri="{BB962C8B-B14F-4D97-AF65-F5344CB8AC3E}">
        <p14:creationId xmlns:p14="http://schemas.microsoft.com/office/powerpoint/2010/main" xmlns="" val="2113528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a:r>
              <a:rPr lang="sq-AL" sz="1200" kern="1200" noProof="0" dirty="0" smtClean="0">
                <a:solidFill>
                  <a:schemeClr val="tx1"/>
                </a:solidFill>
                <a:latin typeface="+mn-lt"/>
                <a:ea typeface="+mn-ea"/>
                <a:cs typeface="+mn-cs"/>
              </a:rPr>
              <a:t>Shënim: ky </a:t>
            </a:r>
            <a:r>
              <a:rPr lang="sq-AL" sz="1200" kern="1200" noProof="0" dirty="0" err="1" smtClean="0">
                <a:solidFill>
                  <a:schemeClr val="tx1"/>
                </a:solidFill>
                <a:latin typeface="+mn-lt"/>
                <a:ea typeface="+mn-ea"/>
                <a:cs typeface="+mn-cs"/>
              </a:rPr>
              <a:t>slajd</a:t>
            </a:r>
            <a:r>
              <a:rPr lang="sq-AL" sz="1200" kern="1200" noProof="0" dirty="0" smtClean="0">
                <a:solidFill>
                  <a:schemeClr val="tx1"/>
                </a:solidFill>
                <a:latin typeface="+mn-lt"/>
                <a:ea typeface="+mn-ea"/>
                <a:cs typeface="+mn-cs"/>
              </a:rPr>
              <a:t> është i animuar.</a:t>
            </a:r>
          </a:p>
          <a:p>
            <a:pPr algn="just"/>
            <a:endParaRPr lang="sq-AL" sz="1200" kern="1200" noProof="0" dirty="0" smtClean="0">
              <a:solidFill>
                <a:schemeClr val="tx1"/>
              </a:solidFill>
              <a:latin typeface="+mn-lt"/>
              <a:ea typeface="+mn-ea"/>
              <a:cs typeface="+mn-cs"/>
            </a:endParaRPr>
          </a:p>
          <a:p>
            <a:pPr algn="just"/>
            <a:r>
              <a:rPr lang="sq-AL" sz="1200" kern="1200" noProof="0" dirty="0" smtClean="0">
                <a:solidFill>
                  <a:schemeClr val="tx1"/>
                </a:solidFill>
                <a:latin typeface="+mn-lt"/>
                <a:ea typeface="+mn-ea"/>
                <a:cs typeface="+mn-cs"/>
              </a:rPr>
              <a:t>Në një çështje që ka të bëjë me Kriminalistikën </a:t>
            </a:r>
            <a:r>
              <a:rPr lang="sq-AL" sz="1200" kern="1200" noProof="0" dirty="0" err="1" smtClean="0">
                <a:solidFill>
                  <a:schemeClr val="tx1"/>
                </a:solidFill>
                <a:latin typeface="+mn-lt"/>
                <a:ea typeface="+mn-ea"/>
                <a:cs typeface="+mn-cs"/>
              </a:rPr>
              <a:t>Dixhitale</a:t>
            </a:r>
            <a:r>
              <a:rPr lang="sq-AL" sz="1200" kern="1200" noProof="0" dirty="0" smtClean="0">
                <a:solidFill>
                  <a:schemeClr val="tx1"/>
                </a:solidFill>
                <a:latin typeface="+mn-lt"/>
                <a:ea typeface="+mn-ea"/>
                <a:cs typeface="+mn-cs"/>
              </a:rPr>
              <a:t>, procedura standarde zakonisht konsiston në katër hapa:</a:t>
            </a:r>
          </a:p>
          <a:p>
            <a:pPr algn="just"/>
            <a:endParaRPr lang="sq-AL" sz="1200" kern="1200" noProof="0" dirty="0" smtClean="0">
              <a:solidFill>
                <a:schemeClr val="tx1"/>
              </a:solidFill>
              <a:latin typeface="+mn-lt"/>
              <a:ea typeface="+mn-ea"/>
              <a:cs typeface="+mn-cs"/>
            </a:endParaRPr>
          </a:p>
          <a:p>
            <a:pPr algn="just"/>
            <a:r>
              <a:rPr lang="sq-AL" sz="1200" kern="1200" noProof="0" dirty="0" smtClean="0">
                <a:solidFill>
                  <a:schemeClr val="tx1"/>
                </a:solidFill>
                <a:latin typeface="+mn-lt"/>
                <a:ea typeface="+mn-ea"/>
                <a:cs typeface="+mn-cs"/>
              </a:rPr>
              <a:t>[klik] Mbledhja: Provat </a:t>
            </a:r>
            <a:r>
              <a:rPr lang="sq-AL" sz="1200" kern="1200" noProof="0" dirty="0" err="1" smtClean="0">
                <a:solidFill>
                  <a:schemeClr val="tx1"/>
                </a:solidFill>
                <a:latin typeface="+mn-lt"/>
                <a:ea typeface="+mn-ea"/>
                <a:cs typeface="+mn-cs"/>
              </a:rPr>
              <a:t>dixhitale</a:t>
            </a:r>
            <a:r>
              <a:rPr lang="sq-AL" sz="1200" kern="1200" noProof="0" dirty="0" smtClean="0">
                <a:solidFill>
                  <a:schemeClr val="tx1"/>
                </a:solidFill>
                <a:latin typeface="+mn-lt"/>
                <a:ea typeface="+mn-ea"/>
                <a:cs typeface="+mn-cs"/>
              </a:rPr>
              <a:t> duhet të mblidhen. Kjo mund të realizohet duke grumbulluar të dhëna të paqëndrueshme në një skenar kontrolli &amp; sekuestrimi, duke marrë diskun e të dyshuarit nga një kompjuter i sekuestruar ose në ndonjë proces tjetër gjatë një rasti ku hetuesi duhet të marrë të dhënat nga burime të tjerat me instrumentet kriminalistike. Faza e mbledhjes është shumë e rëndësishme sepse mund të bëhen shumë gabime të pakthyeshme. Është e rëndësishme të mbahet zinxhiri i mbrojtjes së provave i paprekur, të dokumentohen hapat dhe të verifikohen gjithçka që u grumbullua.</a:t>
            </a:r>
          </a:p>
          <a:p>
            <a:pPr algn="just"/>
            <a:endParaRPr lang="sq-AL" sz="1200" kern="1200" noProof="0" dirty="0" smtClean="0">
              <a:solidFill>
                <a:schemeClr val="tx1"/>
              </a:solidFill>
              <a:latin typeface="+mn-lt"/>
              <a:ea typeface="+mn-ea"/>
              <a:cs typeface="+mn-cs"/>
            </a:endParaRPr>
          </a:p>
          <a:p>
            <a:pPr algn="just"/>
            <a:r>
              <a:rPr lang="sq-AL" sz="1200" kern="1200" noProof="0" dirty="0" smtClean="0">
                <a:solidFill>
                  <a:schemeClr val="tx1"/>
                </a:solidFill>
                <a:latin typeface="+mn-lt"/>
                <a:ea typeface="+mn-ea"/>
                <a:cs typeface="+mn-cs"/>
              </a:rPr>
              <a:t>[klik] Përpunimi: Hapi i përpunimit është i rëndësishëm sa herë që koha, efektiviteti dhe volume të mëdha të dhënash janë në lojë. Në këtë hap ekzaminuesit kriminalistikë mund të vendosin prioritete për disa lloj pajisjesh ose të dhënash, ata mund të përdorin filtra inteligjent, specifik për çështjen (Data </a:t>
            </a:r>
            <a:r>
              <a:rPr lang="sq-AL" sz="1200" kern="1200" noProof="0" dirty="0" err="1" smtClean="0">
                <a:solidFill>
                  <a:schemeClr val="tx1"/>
                </a:solidFill>
                <a:latin typeface="+mn-lt"/>
                <a:ea typeface="+mn-ea"/>
                <a:cs typeface="+mn-cs"/>
              </a:rPr>
              <a:t>Mining</a:t>
            </a:r>
            <a:r>
              <a:rPr lang="sq-AL" sz="1200" kern="1200" noProof="0" dirty="0" smtClean="0">
                <a:solidFill>
                  <a:schemeClr val="tx1"/>
                </a:solidFill>
                <a:latin typeface="+mn-lt"/>
                <a:ea typeface="+mn-ea"/>
                <a:cs typeface="+mn-cs"/>
              </a:rPr>
              <a:t>) ose ata thjesht mund të përpunojnë imazhin në një mënyrë që një hetues i zakonshëm të mund ta analizojë atë (p.sh. duke rikuperuar skedarë të fshirë, duke i bërë </a:t>
            </a:r>
            <a:r>
              <a:rPr lang="sq-AL" sz="1200" kern="1200" noProof="0" dirty="0" err="1" smtClean="0">
                <a:solidFill>
                  <a:schemeClr val="tx1"/>
                </a:solidFill>
                <a:latin typeface="+mn-lt"/>
                <a:ea typeface="+mn-ea"/>
                <a:cs typeface="+mn-cs"/>
              </a:rPr>
              <a:t>aksesueshëm</a:t>
            </a:r>
            <a:r>
              <a:rPr lang="sq-AL" sz="1200" kern="1200" noProof="0" dirty="0" smtClean="0">
                <a:solidFill>
                  <a:schemeClr val="tx1"/>
                </a:solidFill>
                <a:latin typeface="+mn-lt"/>
                <a:ea typeface="+mn-ea"/>
                <a:cs typeface="+mn-cs"/>
              </a:rPr>
              <a:t> mbajtësit e skedarëve, deshifrimin e kodimit, analizimin e të dhënave të programeve si historia e </a:t>
            </a:r>
            <a:r>
              <a:rPr lang="sq-AL" sz="1200" kern="1200" noProof="0" dirty="0" err="1" smtClean="0">
                <a:solidFill>
                  <a:schemeClr val="tx1"/>
                </a:solidFill>
                <a:latin typeface="+mn-lt"/>
                <a:ea typeface="+mn-ea"/>
                <a:cs typeface="+mn-cs"/>
              </a:rPr>
              <a:t>navigimit</a:t>
            </a:r>
            <a:r>
              <a:rPr lang="sq-AL" sz="1200" kern="1200" noProof="0" dirty="0" smtClean="0">
                <a:solidFill>
                  <a:schemeClr val="tx1"/>
                </a:solidFill>
                <a:latin typeface="+mn-lt"/>
                <a:ea typeface="+mn-ea"/>
                <a:cs typeface="+mn-cs"/>
              </a:rPr>
              <a:t> në Internet, regjistrimet e bisedave në Chat, etj).</a:t>
            </a:r>
          </a:p>
          <a:p>
            <a:pPr algn="just"/>
            <a:endParaRPr lang="sq-AL" sz="1200" kern="1200" noProof="0" dirty="0" smtClean="0">
              <a:solidFill>
                <a:schemeClr val="tx1"/>
              </a:solidFill>
              <a:latin typeface="+mn-lt"/>
              <a:ea typeface="+mn-ea"/>
              <a:cs typeface="+mn-cs"/>
            </a:endParaRPr>
          </a:p>
          <a:p>
            <a:pPr algn="just"/>
            <a:r>
              <a:rPr lang="sq-AL" sz="1200" kern="1200" noProof="0" dirty="0" smtClean="0">
                <a:solidFill>
                  <a:schemeClr val="tx1"/>
                </a:solidFill>
                <a:latin typeface="+mn-lt"/>
                <a:ea typeface="+mn-ea"/>
                <a:cs typeface="+mn-cs"/>
              </a:rPr>
              <a:t>[klik] Analiza: Gjatë analizës ekzaminuesi në fakt kërkon për prova </a:t>
            </a:r>
            <a:r>
              <a:rPr lang="sq-AL" sz="1200" kern="1200" noProof="0" dirty="0" err="1" smtClean="0">
                <a:solidFill>
                  <a:schemeClr val="tx1"/>
                </a:solidFill>
                <a:latin typeface="+mn-lt"/>
                <a:ea typeface="+mn-ea"/>
                <a:cs typeface="+mn-cs"/>
              </a:rPr>
              <a:t>dixhitale</a:t>
            </a:r>
            <a:r>
              <a:rPr lang="sq-AL" sz="1200" kern="1200" noProof="0" dirty="0" smtClean="0">
                <a:solidFill>
                  <a:schemeClr val="tx1"/>
                </a:solidFill>
                <a:latin typeface="+mn-lt"/>
                <a:ea typeface="+mn-ea"/>
                <a:cs typeface="+mn-cs"/>
              </a:rPr>
              <a:t> tek imazhet. Ky hap mund të konsumojë shumë kohë dhe mund të kërkojë shumë ekspertizë për interpretimin e gjurmëve dhe produkteve.</a:t>
            </a:r>
          </a:p>
          <a:p>
            <a:pPr algn="just"/>
            <a:endParaRPr lang="sq-AL" sz="1200" kern="1200" noProof="0" dirty="0" smtClean="0">
              <a:solidFill>
                <a:schemeClr val="tx1"/>
              </a:solidFill>
              <a:latin typeface="+mn-lt"/>
              <a:ea typeface="+mn-ea"/>
              <a:cs typeface="+mn-cs"/>
            </a:endParaRPr>
          </a:p>
          <a:p>
            <a:pPr algn="just"/>
            <a:r>
              <a:rPr lang="sq-AL" sz="1200" kern="1200" noProof="0" dirty="0" smtClean="0">
                <a:solidFill>
                  <a:schemeClr val="tx1"/>
                </a:solidFill>
                <a:latin typeface="+mn-lt"/>
                <a:ea typeface="+mn-ea"/>
                <a:cs typeface="+mn-cs"/>
              </a:rPr>
              <a:t>[klik] Prezantimi: Mbas gjetjes së të gjitha provave në hapin e analizës, ekzaminuesi duhet të hartojë një raport për procesin gjyqësor. Puna e tij është të ilustrojë dhe të përkthejë kontekste të vështira teknike për ju si gjyqtarë dhe prokurorë në një mënyrë që ju lehtësisht të kuptoni çfarë provash janë gjetur, ku u gjetën, si u gjetën dhe si mund të kenë përfunduar aty ku u gjetën.</a:t>
            </a:r>
            <a:endParaRPr lang="sq-AL" baseline="0" noProof="0" dirty="0" smtClean="0"/>
          </a:p>
          <a:p>
            <a:endParaRPr lang="de-DE" baseline="0" dirty="0" smtClean="0"/>
          </a:p>
        </p:txBody>
      </p:sp>
      <p:sp>
        <p:nvSpPr>
          <p:cNvPr id="4" name="Foliennummernplatzhalter 3"/>
          <p:cNvSpPr>
            <a:spLocks noGrp="1"/>
          </p:cNvSpPr>
          <p:nvPr>
            <p:ph type="sldNum" sz="quarter" idx="10"/>
          </p:nvPr>
        </p:nvSpPr>
        <p:spPr/>
        <p:txBody>
          <a:bodyPr/>
          <a:lstStyle/>
          <a:p>
            <a:fld id="{5827260C-95DC-194B-88B2-0B241DEC43BF}" type="slidenum">
              <a:rPr lang="en-US" smtClean="0"/>
              <a:pPr/>
              <a:t>13</a:t>
            </a:fld>
            <a:endParaRPr lang="en-US"/>
          </a:p>
        </p:txBody>
      </p:sp>
    </p:spTree>
    <p:extLst>
      <p:ext uri="{BB962C8B-B14F-4D97-AF65-F5344CB8AC3E}">
        <p14:creationId xmlns:p14="http://schemas.microsoft.com/office/powerpoint/2010/main" xmlns="" val="38614447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sq-AL" sz="1200" kern="1200" dirty="0" smtClean="0">
                <a:solidFill>
                  <a:schemeClr val="tx1"/>
                </a:solidFill>
                <a:latin typeface="+mn-lt"/>
                <a:ea typeface="+mn-ea"/>
                <a:cs typeface="+mn-cs"/>
              </a:rPr>
              <a:t>Tani le të shohim disa prej gjurmëve dhe sesi kriminalistika dixhitale mund t’ju ndihmojë – e cila është dhe arsyeja se pse jeni ulur këtu në këtë sesion ;)</a:t>
            </a:r>
            <a:endParaRPr lang="en-US"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827260C-95DC-194B-88B2-0B241DEC43BF}" type="slidenum">
              <a:rPr lang="en-US" smtClean="0"/>
              <a:pPr/>
              <a:t>14</a:t>
            </a:fld>
            <a:endParaRPr lang="en-US"/>
          </a:p>
        </p:txBody>
      </p:sp>
    </p:spTree>
    <p:extLst>
      <p:ext uri="{BB962C8B-B14F-4D97-AF65-F5344CB8AC3E}">
        <p14:creationId xmlns:p14="http://schemas.microsoft.com/office/powerpoint/2010/main" xmlns="" val="3114444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a:r>
              <a:rPr lang="sq-AL" sz="1200" kern="1200" dirty="0" smtClean="0">
                <a:solidFill>
                  <a:schemeClr val="tx1"/>
                </a:solidFill>
                <a:latin typeface="+mn-lt"/>
                <a:ea typeface="+mn-ea"/>
                <a:cs typeface="+mn-cs"/>
              </a:rPr>
              <a:t>Ekzistojnë dy lloj gjurmësh dixhitale:</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Gjurmë të evitueshme: këto janë gjurmë që </a:t>
            </a:r>
            <a:r>
              <a:rPr lang="sq-AL" sz="1200" kern="1200" dirty="0" err="1" smtClean="0">
                <a:solidFill>
                  <a:schemeClr val="tx1"/>
                </a:solidFill>
                <a:latin typeface="+mn-lt"/>
                <a:ea typeface="+mn-ea"/>
                <a:cs typeface="+mn-cs"/>
              </a:rPr>
              <a:t>memorizohen</a:t>
            </a:r>
            <a:r>
              <a:rPr lang="sq-AL" sz="1200" kern="1200" dirty="0" smtClean="0">
                <a:solidFill>
                  <a:schemeClr val="tx1"/>
                </a:solidFill>
                <a:latin typeface="+mn-lt"/>
                <a:ea typeface="+mn-ea"/>
                <a:cs typeface="+mn-cs"/>
              </a:rPr>
              <a:t> nga sistemi i operimit automatikisht por sistemi mund të konfigurohet që të mos t’i </a:t>
            </a:r>
            <a:r>
              <a:rPr lang="sq-AL" sz="1200" kern="1200" dirty="0" err="1" smtClean="0">
                <a:solidFill>
                  <a:schemeClr val="tx1"/>
                </a:solidFill>
                <a:latin typeface="+mn-lt"/>
                <a:ea typeface="+mn-ea"/>
                <a:cs typeface="+mn-cs"/>
              </a:rPr>
              <a:t>memorizojë</a:t>
            </a:r>
            <a:r>
              <a:rPr lang="sq-AL" sz="1200" kern="1200" dirty="0" smtClean="0">
                <a:solidFill>
                  <a:schemeClr val="tx1"/>
                </a:solidFill>
                <a:latin typeface="+mn-lt"/>
                <a:ea typeface="+mn-ea"/>
                <a:cs typeface="+mn-cs"/>
              </a:rPr>
              <a:t> ato. Për shembull le të marrim programin e </a:t>
            </a:r>
            <a:r>
              <a:rPr lang="sq-AL" sz="1200" kern="1200" dirty="0" err="1" smtClean="0">
                <a:solidFill>
                  <a:schemeClr val="tx1"/>
                </a:solidFill>
                <a:latin typeface="+mn-lt"/>
                <a:ea typeface="+mn-ea"/>
                <a:cs typeface="+mn-cs"/>
              </a:rPr>
              <a:t>navigimit</a:t>
            </a:r>
            <a:r>
              <a:rPr lang="sq-AL" sz="1200" kern="1200" dirty="0" smtClean="0">
                <a:solidFill>
                  <a:schemeClr val="tx1"/>
                </a:solidFill>
                <a:latin typeface="+mn-lt"/>
                <a:ea typeface="+mn-ea"/>
                <a:cs typeface="+mn-cs"/>
              </a:rPr>
              <a:t> në Internet. Ju shtypni adresën e </a:t>
            </a:r>
            <a:r>
              <a:rPr lang="sq-AL" sz="1200" kern="1200" dirty="0" err="1" smtClean="0">
                <a:solidFill>
                  <a:schemeClr val="tx1"/>
                </a:solidFill>
                <a:latin typeface="+mn-lt"/>
                <a:ea typeface="+mn-ea"/>
                <a:cs typeface="+mn-cs"/>
              </a:rPr>
              <a:t>uebsajtit</a:t>
            </a:r>
            <a:r>
              <a:rPr lang="sq-AL" sz="1200" kern="1200" dirty="0" smtClean="0">
                <a:solidFill>
                  <a:schemeClr val="tx1"/>
                </a:solidFill>
                <a:latin typeface="+mn-lt"/>
                <a:ea typeface="+mn-ea"/>
                <a:cs typeface="+mn-cs"/>
              </a:rPr>
              <a:t> tuaj të preferuar. Pastaj një ditë më pas dëshironi ta vizitoni përsëri këtë </a:t>
            </a:r>
            <a:r>
              <a:rPr lang="sq-AL" sz="1200" kern="1200" dirty="0" err="1" smtClean="0">
                <a:solidFill>
                  <a:schemeClr val="tx1"/>
                </a:solidFill>
                <a:latin typeface="+mn-lt"/>
                <a:ea typeface="+mn-ea"/>
                <a:cs typeface="+mn-cs"/>
              </a:rPr>
              <a:t>uebsajt</a:t>
            </a:r>
            <a:r>
              <a:rPr lang="sq-AL" sz="1200" kern="1200" dirty="0" smtClean="0">
                <a:solidFill>
                  <a:schemeClr val="tx1"/>
                </a:solidFill>
                <a:latin typeface="+mn-lt"/>
                <a:ea typeface="+mn-ea"/>
                <a:cs typeface="+mn-cs"/>
              </a:rPr>
              <a:t> dhe filloni ta shtypni përsëri adresën kur papritur programi juaj </a:t>
            </a:r>
            <a:r>
              <a:rPr lang="sq-AL" sz="1200" kern="1200" dirty="0" err="1" smtClean="0">
                <a:solidFill>
                  <a:schemeClr val="tx1"/>
                </a:solidFill>
                <a:latin typeface="+mn-lt"/>
                <a:ea typeface="+mn-ea"/>
                <a:cs typeface="+mn-cs"/>
              </a:rPr>
              <a:t>navigues</a:t>
            </a:r>
            <a:r>
              <a:rPr lang="sq-AL" sz="1200" kern="1200" dirty="0" smtClean="0">
                <a:solidFill>
                  <a:schemeClr val="tx1"/>
                </a:solidFill>
                <a:latin typeface="+mn-lt"/>
                <a:ea typeface="+mn-ea"/>
                <a:cs typeface="+mn-cs"/>
              </a:rPr>
              <a:t> e përfundon vetë shkrimin e adresës së </a:t>
            </a:r>
            <a:r>
              <a:rPr lang="sq-AL" sz="1200" kern="1200" dirty="0" err="1" smtClean="0">
                <a:solidFill>
                  <a:schemeClr val="tx1"/>
                </a:solidFill>
                <a:latin typeface="+mn-lt"/>
                <a:ea typeface="+mn-ea"/>
                <a:cs typeface="+mn-cs"/>
              </a:rPr>
              <a:t>uebsajtit</a:t>
            </a:r>
            <a:r>
              <a:rPr lang="sq-AL" sz="1200" kern="1200" dirty="0" smtClean="0">
                <a:solidFill>
                  <a:schemeClr val="tx1"/>
                </a:solidFill>
                <a:latin typeface="+mn-lt"/>
                <a:ea typeface="+mn-ea"/>
                <a:cs typeface="+mn-cs"/>
              </a:rPr>
              <a:t>. Pra duhet të ketë një vend në diskun e ngurtë ku ruhet ekzaktësisht ky informacion. Një shembull tjetër janë programet e menysë Start dhe programet Office; ato mbajnë mend se cilat skedarë janë hapur së fundmi. Ka shumë informacion si ky i </a:t>
            </a:r>
            <a:r>
              <a:rPr lang="sq-AL" sz="1200" kern="1200" dirty="0" err="1" smtClean="0">
                <a:solidFill>
                  <a:schemeClr val="tx1"/>
                </a:solidFill>
                <a:latin typeface="+mn-lt"/>
                <a:ea typeface="+mn-ea"/>
                <a:cs typeface="+mn-cs"/>
              </a:rPr>
              <a:t>memorizuar</a:t>
            </a:r>
            <a:r>
              <a:rPr lang="sq-AL" sz="1200" kern="1200" dirty="0" smtClean="0">
                <a:solidFill>
                  <a:schemeClr val="tx1"/>
                </a:solidFill>
                <a:latin typeface="+mn-lt"/>
                <a:ea typeface="+mn-ea"/>
                <a:cs typeface="+mn-cs"/>
              </a:rPr>
              <a:t> në diskun e ngurtë. Disa prej këtij informacioni përmendet në këtë slajd. Megjithatë, ju mund të kërkoni në sistemin tuaj dhe konfigurimet e programit dhe ta ndryshoni këtë sjellje. Në mënyrë që t’i evitoni këto gjurmë.</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Gjurmë të paevitueshme: në kontrast me gjurmët e evitueshme, gjurmët e paevitueshme nuk mund të konfigurohen që të ndalojnë së funksionuari. Pra, mundësia për të gjetur prova të ruajtura në mënyrë të paqëllimtë në këto zona është mjaft e lartë edhe sikur i dyshuari të përpiqet të pastrojë gjurmët. Do t’ju shpjegoj për pak minuta termat “</a:t>
            </a:r>
            <a:r>
              <a:rPr lang="sq-AL" sz="1200" kern="1200" dirty="0" err="1" smtClean="0">
                <a:solidFill>
                  <a:schemeClr val="tx1"/>
                </a:solidFill>
                <a:latin typeface="+mn-lt"/>
                <a:ea typeface="+mn-ea"/>
                <a:cs typeface="+mn-cs"/>
              </a:rPr>
              <a:t>Slack</a:t>
            </a:r>
            <a:r>
              <a:rPr lang="sq-AL" sz="1200" kern="1200" dirty="0" smtClean="0">
                <a:solidFill>
                  <a:schemeClr val="tx1"/>
                </a:solidFill>
                <a:latin typeface="+mn-lt"/>
                <a:ea typeface="+mn-ea"/>
                <a:cs typeface="+mn-cs"/>
              </a:rPr>
              <a:t> dhe </a:t>
            </a:r>
            <a:r>
              <a:rPr lang="sq-AL" sz="1200" kern="1200" dirty="0" err="1" smtClean="0">
                <a:solidFill>
                  <a:schemeClr val="tx1"/>
                </a:solidFill>
                <a:latin typeface="+mn-lt"/>
                <a:ea typeface="+mn-ea"/>
                <a:cs typeface="+mn-cs"/>
              </a:rPr>
              <a:t>Unallocated</a:t>
            </a:r>
            <a:r>
              <a:rPr lang="sq-AL" sz="1200" kern="1200" dirty="0" smtClean="0">
                <a:solidFill>
                  <a:schemeClr val="tx1"/>
                </a:solidFill>
                <a:latin typeface="+mn-lt"/>
                <a:ea typeface="+mn-ea"/>
                <a:cs typeface="+mn-cs"/>
              </a:rPr>
              <a:t> </a:t>
            </a:r>
            <a:r>
              <a:rPr lang="sq-AL" sz="1200" kern="1200" dirty="0" err="1" smtClean="0">
                <a:solidFill>
                  <a:schemeClr val="tx1"/>
                </a:solidFill>
                <a:latin typeface="+mn-lt"/>
                <a:ea typeface="+mn-ea"/>
                <a:cs typeface="+mn-cs"/>
              </a:rPr>
              <a:t>Space</a:t>
            </a:r>
            <a:r>
              <a:rPr lang="sq-AL" sz="1200" kern="1200" dirty="0" smtClean="0">
                <a:solidFill>
                  <a:schemeClr val="tx1"/>
                </a:solidFill>
                <a:latin typeface="+mn-lt"/>
                <a:ea typeface="+mn-ea"/>
                <a:cs typeface="+mn-cs"/>
              </a:rPr>
              <a:t>” por fatkeqësisht nuk mund t’i trajtojmë në detaje në këtë fazë. </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Le të shohim sesi Kriminalistika Dixhitale mund t’ju ndihmojë me këto gjurmë.</a:t>
            </a:r>
            <a:endParaRPr lang="en-US"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827260C-95DC-194B-88B2-0B241DEC43BF}" type="slidenum">
              <a:rPr lang="en-US" smtClean="0"/>
              <a:pPr/>
              <a:t>15</a:t>
            </a:fld>
            <a:endParaRPr lang="en-US"/>
          </a:p>
        </p:txBody>
      </p:sp>
    </p:spTree>
    <p:extLst>
      <p:ext uri="{BB962C8B-B14F-4D97-AF65-F5344CB8AC3E}">
        <p14:creationId xmlns:p14="http://schemas.microsoft.com/office/powerpoint/2010/main" xmlns="" val="32166509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a:r>
              <a:rPr lang="sq-AL" sz="1200" kern="1200" dirty="0" smtClean="0">
                <a:solidFill>
                  <a:schemeClr val="tx1"/>
                </a:solidFill>
                <a:latin typeface="+mn-lt"/>
                <a:ea typeface="+mn-ea"/>
                <a:cs typeface="+mn-cs"/>
              </a:rPr>
              <a:t>Mund t’ju bëj një pyetje? Kush nga ju po </a:t>
            </a:r>
            <a:r>
              <a:rPr lang="sq-AL" sz="1200" kern="1200" dirty="0" err="1" smtClean="0">
                <a:solidFill>
                  <a:schemeClr val="tx1"/>
                </a:solidFill>
                <a:latin typeface="+mn-lt"/>
                <a:ea typeface="+mn-ea"/>
                <a:cs typeface="+mn-cs"/>
              </a:rPr>
              <a:t>navigon</a:t>
            </a:r>
            <a:r>
              <a:rPr lang="sq-AL" sz="1200" kern="1200" dirty="0" smtClean="0">
                <a:solidFill>
                  <a:schemeClr val="tx1"/>
                </a:solidFill>
                <a:latin typeface="+mn-lt"/>
                <a:ea typeface="+mn-ea"/>
                <a:cs typeface="+mn-cs"/>
              </a:rPr>
              <a:t> në Internet? … </a:t>
            </a:r>
            <a:r>
              <a:rPr lang="sq-AL" sz="1200" kern="1200" dirty="0" err="1" smtClean="0">
                <a:solidFill>
                  <a:schemeClr val="tx1"/>
                </a:solidFill>
                <a:latin typeface="+mn-lt"/>
                <a:ea typeface="+mn-ea"/>
                <a:cs typeface="+mn-cs"/>
              </a:rPr>
              <a:t>Ok</a:t>
            </a:r>
            <a:r>
              <a:rPr lang="sq-AL" sz="1200" kern="1200" dirty="0" smtClean="0">
                <a:solidFill>
                  <a:schemeClr val="tx1"/>
                </a:solidFill>
                <a:latin typeface="+mn-lt"/>
                <a:ea typeface="+mn-ea"/>
                <a:cs typeface="+mn-cs"/>
              </a:rPr>
              <a:t>, dhe kush nga ju përdor programet shfletues të treguar në këtë slajd? … </a:t>
            </a:r>
            <a:r>
              <a:rPr lang="en-US" sz="1200" kern="1200" dirty="0" smtClean="0">
                <a:solidFill>
                  <a:schemeClr val="tx1"/>
                </a:solidFill>
                <a:latin typeface="+mn-lt"/>
                <a:ea typeface="+mn-ea"/>
                <a:cs typeface="+mn-cs"/>
              </a:rPr>
              <a:t>w</a:t>
            </a:r>
            <a:r>
              <a:rPr lang="sq-AL" sz="1200" kern="1200" dirty="0" smtClean="0">
                <a:solidFill>
                  <a:schemeClr val="tx1"/>
                </a:solidFill>
                <a:latin typeface="+mn-lt"/>
                <a:ea typeface="+mn-ea"/>
                <a:cs typeface="+mn-cs"/>
              </a:rPr>
              <a:t>o</a:t>
            </a:r>
            <a:r>
              <a:rPr lang="en-US" sz="1200" kern="1200" dirty="0" smtClean="0">
                <a:solidFill>
                  <a:schemeClr val="tx1"/>
                </a:solidFill>
                <a:latin typeface="+mn-lt"/>
                <a:ea typeface="+mn-ea"/>
                <a:cs typeface="+mn-cs"/>
              </a:rPr>
              <a:t>w</a:t>
            </a:r>
            <a:r>
              <a:rPr lang="sq-AL" sz="1200" kern="1200" dirty="0" smtClean="0">
                <a:solidFill>
                  <a:schemeClr val="tx1"/>
                </a:solidFill>
                <a:latin typeface="+mn-lt"/>
                <a:ea typeface="+mn-ea"/>
                <a:cs typeface="+mn-cs"/>
              </a:rPr>
              <a:t>, </a:t>
            </a:r>
            <a:r>
              <a:rPr lang="sq-AL" sz="1200" kern="1200" dirty="0" err="1" smtClean="0">
                <a:solidFill>
                  <a:schemeClr val="tx1"/>
                </a:solidFill>
                <a:latin typeface="+mn-lt"/>
                <a:ea typeface="+mn-ea"/>
                <a:cs typeface="+mn-cs"/>
              </a:rPr>
              <a:t>ok</a:t>
            </a:r>
            <a:r>
              <a:rPr lang="sq-AL" sz="1200" kern="1200" dirty="0" smtClean="0">
                <a:solidFill>
                  <a:schemeClr val="tx1"/>
                </a:solidFill>
                <a:latin typeface="+mn-lt"/>
                <a:ea typeface="+mn-ea"/>
                <a:cs typeface="+mn-cs"/>
              </a:rPr>
              <a:t>, pra besoj se të gjithë e dini se programet e </a:t>
            </a:r>
            <a:r>
              <a:rPr lang="sq-AL" sz="1200" kern="1200" dirty="0" err="1" smtClean="0">
                <a:solidFill>
                  <a:schemeClr val="tx1"/>
                </a:solidFill>
                <a:latin typeface="+mn-lt"/>
                <a:ea typeface="+mn-ea"/>
                <a:cs typeface="+mn-cs"/>
              </a:rPr>
              <a:t>navigimit</a:t>
            </a:r>
            <a:r>
              <a:rPr lang="sq-AL" sz="1200" kern="1200" dirty="0" smtClean="0">
                <a:solidFill>
                  <a:schemeClr val="tx1"/>
                </a:solidFill>
                <a:latin typeface="+mn-lt"/>
                <a:ea typeface="+mn-ea"/>
                <a:cs typeface="+mn-cs"/>
              </a:rPr>
              <a:t> në Internet ruajnë historinë e </a:t>
            </a:r>
            <a:r>
              <a:rPr lang="sq-AL" sz="1200" kern="1200" dirty="0" err="1" smtClean="0">
                <a:solidFill>
                  <a:schemeClr val="tx1"/>
                </a:solidFill>
                <a:latin typeface="+mn-lt"/>
                <a:ea typeface="+mn-ea"/>
                <a:cs typeface="+mn-cs"/>
              </a:rPr>
              <a:t>navigimit</a:t>
            </a:r>
            <a:r>
              <a:rPr lang="sq-AL" sz="1200" kern="1200" dirty="0" smtClean="0">
                <a:solidFill>
                  <a:schemeClr val="tx1"/>
                </a:solidFill>
                <a:latin typeface="+mn-lt"/>
                <a:ea typeface="+mn-ea"/>
                <a:cs typeface="+mn-cs"/>
              </a:rPr>
              <a:t>, një </a:t>
            </a:r>
            <a:r>
              <a:rPr lang="sq-AL" sz="1200" kern="1200" dirty="0" err="1" smtClean="0">
                <a:solidFill>
                  <a:schemeClr val="tx1"/>
                </a:solidFill>
                <a:latin typeface="+mn-lt"/>
                <a:ea typeface="+mn-ea"/>
                <a:cs typeface="+mn-cs"/>
              </a:rPr>
              <a:t>memorizim</a:t>
            </a:r>
            <a:r>
              <a:rPr lang="sq-AL" sz="1200" kern="1200" dirty="0" smtClean="0">
                <a:solidFill>
                  <a:schemeClr val="tx1"/>
                </a:solidFill>
                <a:latin typeface="+mn-lt"/>
                <a:ea typeface="+mn-ea"/>
                <a:cs typeface="+mn-cs"/>
              </a:rPr>
              <a:t> të përkohshëm të </a:t>
            </a:r>
            <a:r>
              <a:rPr lang="sq-AL" sz="1200" kern="1200" dirty="0" err="1" smtClean="0">
                <a:solidFill>
                  <a:schemeClr val="tx1"/>
                </a:solidFill>
                <a:latin typeface="+mn-lt"/>
                <a:ea typeface="+mn-ea"/>
                <a:cs typeface="+mn-cs"/>
              </a:rPr>
              <a:t>uebsajteve</a:t>
            </a:r>
            <a:r>
              <a:rPr lang="sq-AL" sz="1200" kern="1200" dirty="0" smtClean="0">
                <a:solidFill>
                  <a:schemeClr val="tx1"/>
                </a:solidFill>
                <a:latin typeface="+mn-lt"/>
                <a:ea typeface="+mn-ea"/>
                <a:cs typeface="+mn-cs"/>
              </a:rPr>
              <a:t> që keni vizituar dhe informacion regjistrues si dhe vlerat që keni shkruar në fusha formati si p.sh. kërkimi në </a:t>
            </a:r>
            <a:r>
              <a:rPr lang="sq-AL" sz="1200" kern="1200" dirty="0" err="1" smtClean="0">
                <a:solidFill>
                  <a:schemeClr val="tx1"/>
                </a:solidFill>
                <a:latin typeface="+mn-lt"/>
                <a:ea typeface="+mn-ea"/>
                <a:cs typeface="+mn-cs"/>
              </a:rPr>
              <a:t>google</a:t>
            </a:r>
            <a:r>
              <a:rPr lang="sq-AL" sz="1200" kern="1200" dirty="0" smtClean="0">
                <a:solidFill>
                  <a:schemeClr val="tx1"/>
                </a:solidFill>
                <a:latin typeface="+mn-lt"/>
                <a:ea typeface="+mn-ea"/>
                <a:cs typeface="+mn-cs"/>
              </a:rPr>
              <a:t> dhe informacioni për </a:t>
            </a:r>
            <a:r>
              <a:rPr lang="sq-AL" sz="1200" kern="1200" dirty="0" err="1" smtClean="0">
                <a:solidFill>
                  <a:schemeClr val="tx1"/>
                </a:solidFill>
                <a:latin typeface="+mn-lt"/>
                <a:ea typeface="+mn-ea"/>
                <a:cs typeface="+mn-cs"/>
              </a:rPr>
              <a:t>uebsajtet</a:t>
            </a:r>
            <a:r>
              <a:rPr lang="sq-AL" sz="1200" kern="1200" dirty="0" smtClean="0">
                <a:solidFill>
                  <a:schemeClr val="tx1"/>
                </a:solidFill>
                <a:latin typeface="+mn-lt"/>
                <a:ea typeface="+mn-ea"/>
                <a:cs typeface="+mn-cs"/>
              </a:rPr>
              <a:t> dhe shkarkimet e juaja të preferuara?</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Nëse po, ky slajd do t’ju tregojë diçka të re: tek të gjitha </a:t>
            </a:r>
            <a:r>
              <a:rPr lang="sq-AL" sz="1200" kern="1200" dirty="0" err="1" smtClean="0">
                <a:solidFill>
                  <a:schemeClr val="tx1"/>
                </a:solidFill>
                <a:latin typeface="+mn-lt"/>
                <a:ea typeface="+mn-ea"/>
                <a:cs typeface="+mn-cs"/>
              </a:rPr>
              <a:t>uebsajtet</a:t>
            </a:r>
            <a:r>
              <a:rPr lang="sq-AL" sz="1200" kern="1200" dirty="0" smtClean="0">
                <a:solidFill>
                  <a:schemeClr val="tx1"/>
                </a:solidFill>
                <a:latin typeface="+mn-lt"/>
                <a:ea typeface="+mn-ea"/>
                <a:cs typeface="+mn-cs"/>
              </a:rPr>
              <a:t> që viziton një i dyshuar, ai plotëson të dhëna dhe ndërvepron dhe kështu që le gjurmë. Disa prej programeve shfletuese mund të konfigurohen që të mos e ruajnë këtë informacion por jo të gjithë programet e mbajnë fjalën në fakt. Nganjëherë historia që nuk duhet të regjistrohet, në fakt regjistrohet por vetëm që programi nuk e tregon se po regjistrohet.</a:t>
            </a:r>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Kështu, Historia e Internetit shpesh është një vend i mirë për të gjetur informacion – aq më shumë në kohëra kur gati të gjithë </a:t>
            </a:r>
            <a:r>
              <a:rPr lang="sq-AL" sz="1200" kern="1200" dirty="0" err="1" smtClean="0">
                <a:solidFill>
                  <a:schemeClr val="tx1"/>
                </a:solidFill>
                <a:latin typeface="+mn-lt"/>
                <a:ea typeface="+mn-ea"/>
                <a:cs typeface="+mn-cs"/>
              </a:rPr>
              <a:t>navigojnë</a:t>
            </a:r>
            <a:r>
              <a:rPr lang="sq-AL" sz="1200" kern="1200" dirty="0" smtClean="0">
                <a:solidFill>
                  <a:schemeClr val="tx1"/>
                </a:solidFill>
                <a:latin typeface="+mn-lt"/>
                <a:ea typeface="+mn-ea"/>
                <a:cs typeface="+mn-cs"/>
              </a:rPr>
              <a:t> rrjetin dhe shumë krime kryhen në Internet. Nëse shohim disa adresa këtu, mund të shikojmë disa shembuj të URL-ve që duhet ta bëjnë një ekzaminues të paktën kureshtar. Me sa e njoh unë juridiksionin tonë në Gjermani, mund të ketë një ndikim shumë të madh në procesin gjyqësor nëse mund të provohet se i dyshuari qëllimisht kërkoi dhe planifikoi krimin e tij përpara se ta kryente atë. Po në juridiksionin tuaj?...</a:t>
            </a:r>
            <a:endParaRPr lang="en-US"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827260C-95DC-194B-88B2-0B241DEC43BF}" type="slidenum">
              <a:rPr lang="en-US" smtClean="0"/>
              <a:pPr/>
              <a:t>16</a:t>
            </a:fld>
            <a:endParaRPr lang="en-US"/>
          </a:p>
        </p:txBody>
      </p:sp>
    </p:spTree>
    <p:extLst>
      <p:ext uri="{BB962C8B-B14F-4D97-AF65-F5344CB8AC3E}">
        <p14:creationId xmlns:p14="http://schemas.microsoft.com/office/powerpoint/2010/main" xmlns="" val="33597728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sq-AL" sz="1200" kern="1200" dirty="0" smtClean="0">
                <a:solidFill>
                  <a:schemeClr val="tx1"/>
                </a:solidFill>
                <a:latin typeface="+mn-lt"/>
                <a:ea typeface="+mn-ea"/>
                <a:cs typeface="+mn-cs"/>
              </a:rPr>
              <a:t>Më poshtë janë disa shembuj të llojeve të të dhënave që dalin nga ekzaminimi i Kriminalistikës Dixhitale:</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sq-AL" sz="1200" b="1" kern="1200" dirty="0" smtClean="0">
                <a:solidFill>
                  <a:schemeClr val="tx1"/>
                </a:solidFill>
                <a:latin typeface="+mn-lt"/>
                <a:ea typeface="+mn-ea"/>
                <a:cs typeface="+mn-cs"/>
              </a:rPr>
              <a:t>Të dhëna specifike për përdoruesin</a:t>
            </a:r>
            <a:endParaRPr lang="en-US" sz="1200" kern="1200" dirty="0" smtClean="0">
              <a:solidFill>
                <a:schemeClr val="tx1"/>
              </a:solidFill>
              <a:latin typeface="+mn-lt"/>
              <a:ea typeface="+mn-ea"/>
              <a:cs typeface="+mn-cs"/>
            </a:endParaRPr>
          </a:p>
          <a:p>
            <a:r>
              <a:rPr lang="sq-AL" sz="1200" kern="1200" dirty="0" smtClean="0">
                <a:solidFill>
                  <a:schemeClr val="tx1"/>
                </a:solidFill>
                <a:latin typeface="+mn-lt"/>
                <a:ea typeface="+mn-ea"/>
                <a:cs typeface="+mn-cs"/>
              </a:rPr>
              <a:t>Programet e përdorura, </a:t>
            </a:r>
            <a:r>
              <a:rPr lang="sq-AL" sz="1200" kern="1200" dirty="0" err="1" smtClean="0">
                <a:solidFill>
                  <a:schemeClr val="tx1"/>
                </a:solidFill>
                <a:latin typeface="+mn-lt"/>
                <a:ea typeface="+mn-ea"/>
                <a:cs typeface="+mn-cs"/>
              </a:rPr>
              <a:t>Uebsajtet</a:t>
            </a:r>
            <a:r>
              <a:rPr lang="sq-AL" sz="1200" kern="1200" dirty="0" smtClean="0">
                <a:solidFill>
                  <a:schemeClr val="tx1"/>
                </a:solidFill>
                <a:latin typeface="+mn-lt"/>
                <a:ea typeface="+mn-ea"/>
                <a:cs typeface="+mn-cs"/>
              </a:rPr>
              <a:t> e vizituara, Kontrollet e kryera, Skedarët e hapur/të ruajtur</a:t>
            </a:r>
            <a:endParaRPr lang="en-US" sz="1200"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r>
              <a:rPr lang="sq-AL" sz="1200" b="1" kern="1200" dirty="0" smtClean="0">
                <a:solidFill>
                  <a:schemeClr val="tx1"/>
                </a:solidFill>
                <a:latin typeface="+mn-lt"/>
                <a:ea typeface="+mn-ea"/>
                <a:cs typeface="+mn-cs"/>
              </a:rPr>
              <a:t>Të dhënat </a:t>
            </a:r>
            <a:r>
              <a:rPr lang="sq-AL" sz="1200" b="1" kern="1200" dirty="0" err="1" smtClean="0">
                <a:solidFill>
                  <a:schemeClr val="tx1"/>
                </a:solidFill>
                <a:latin typeface="+mn-lt"/>
                <a:ea typeface="+mn-ea"/>
                <a:cs typeface="+mn-cs"/>
              </a:rPr>
              <a:t>Exif</a:t>
            </a:r>
            <a:endParaRPr lang="en-US" sz="1200" kern="1200" dirty="0" smtClean="0">
              <a:solidFill>
                <a:schemeClr val="tx1"/>
              </a:solidFill>
              <a:latin typeface="+mn-lt"/>
              <a:ea typeface="+mn-ea"/>
              <a:cs typeface="+mn-cs"/>
            </a:endParaRPr>
          </a:p>
          <a:p>
            <a:r>
              <a:rPr lang="sq-AL" sz="1200" kern="1200" dirty="0" smtClean="0">
                <a:solidFill>
                  <a:schemeClr val="tx1"/>
                </a:solidFill>
                <a:latin typeface="+mn-lt"/>
                <a:ea typeface="+mn-ea"/>
                <a:cs typeface="+mn-cs"/>
              </a:rPr>
              <a:t>Kur dhe ku është bërë një foto me një model të caktuar aparati fotografik, numri </a:t>
            </a:r>
            <a:r>
              <a:rPr lang="sq-AL" sz="1200" kern="1200" dirty="0" err="1" smtClean="0">
                <a:solidFill>
                  <a:schemeClr val="tx1"/>
                </a:solidFill>
                <a:latin typeface="+mn-lt"/>
                <a:ea typeface="+mn-ea"/>
                <a:cs typeface="+mn-cs"/>
              </a:rPr>
              <a:t>serial</a:t>
            </a:r>
            <a:endParaRPr lang="en-US"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827260C-95DC-194B-88B2-0B241DEC43BF}" type="slidenum">
              <a:rPr lang="en-US" smtClean="0"/>
              <a:pPr/>
              <a:t>17</a:t>
            </a:fld>
            <a:endParaRPr lang="en-US"/>
          </a:p>
        </p:txBody>
      </p:sp>
    </p:spTree>
    <p:extLst>
      <p:ext uri="{BB962C8B-B14F-4D97-AF65-F5344CB8AC3E}">
        <p14:creationId xmlns:p14="http://schemas.microsoft.com/office/powerpoint/2010/main" xmlns="" val="14767613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a:buNone/>
            </a:pPr>
            <a:r>
              <a:rPr lang="sq-AL" b="1" dirty="0" smtClean="0"/>
              <a:t>Të dhënat e aplikacioneve të ndryshme</a:t>
            </a:r>
            <a:endParaRPr lang="en-US" dirty="0" smtClean="0"/>
          </a:p>
          <a:p>
            <a:pPr marL="0" indent="0" algn="just">
              <a:buNone/>
            </a:pPr>
            <a:r>
              <a:rPr lang="sq-AL" dirty="0" smtClean="0"/>
              <a:t>Programet e Postës Elektronike, historia e </a:t>
            </a:r>
            <a:r>
              <a:rPr lang="sq-AL" dirty="0" err="1" smtClean="0"/>
              <a:t>chat</a:t>
            </a:r>
            <a:r>
              <a:rPr lang="sq-AL" dirty="0" smtClean="0"/>
              <a:t>-it, bazat e të dhënave, konfigurimet, analiza e programeve të dëmshme</a:t>
            </a:r>
            <a:endParaRPr lang="en-US" dirty="0" smtClean="0"/>
          </a:p>
          <a:p>
            <a:pPr marL="0" indent="0" algn="just">
              <a:lnSpc>
                <a:spcPct val="150000"/>
              </a:lnSpc>
              <a:spcBef>
                <a:spcPts val="0"/>
              </a:spcBef>
              <a:buNone/>
            </a:pPr>
            <a:endParaRPr lang="en-GB" sz="1000" b="1" dirty="0" smtClean="0"/>
          </a:p>
          <a:p>
            <a:pPr algn="just">
              <a:buNone/>
            </a:pPr>
            <a:r>
              <a:rPr lang="sq-AL" b="1" dirty="0" smtClean="0"/>
              <a:t>Fragmentet</a:t>
            </a:r>
            <a:endParaRPr lang="en-US" dirty="0" smtClean="0"/>
          </a:p>
          <a:p>
            <a:pPr marL="0" indent="0" algn="just">
              <a:buNone/>
            </a:pPr>
            <a:r>
              <a:rPr lang="sq-AL" dirty="0" smtClean="0"/>
              <a:t>Fragmente të fotove si prova, dokumentet, historitë, skedarët e regjistrimit të të dhënave, …</a:t>
            </a:r>
            <a:endParaRPr lang="en-US" dirty="0" smtClean="0"/>
          </a:p>
        </p:txBody>
      </p:sp>
      <p:sp>
        <p:nvSpPr>
          <p:cNvPr id="4" name="Foliennummernplatzhalter 3"/>
          <p:cNvSpPr>
            <a:spLocks noGrp="1"/>
          </p:cNvSpPr>
          <p:nvPr>
            <p:ph type="sldNum" sz="quarter" idx="10"/>
          </p:nvPr>
        </p:nvSpPr>
        <p:spPr/>
        <p:txBody>
          <a:bodyPr/>
          <a:lstStyle/>
          <a:p>
            <a:fld id="{5827260C-95DC-194B-88B2-0B241DEC43BF}" type="slidenum">
              <a:rPr lang="en-US" smtClean="0"/>
              <a:pPr/>
              <a:t>18</a:t>
            </a:fld>
            <a:endParaRPr lang="en-US"/>
          </a:p>
        </p:txBody>
      </p:sp>
    </p:spTree>
    <p:extLst>
      <p:ext uri="{BB962C8B-B14F-4D97-AF65-F5344CB8AC3E}">
        <p14:creationId xmlns:p14="http://schemas.microsoft.com/office/powerpoint/2010/main" xmlns="" val="40354387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buNone/>
            </a:pPr>
            <a:r>
              <a:rPr lang="sq-AL" b="1" dirty="0" smtClean="0"/>
              <a:t>Dokumentet provues</a:t>
            </a:r>
            <a:endParaRPr lang="en-US" dirty="0" smtClean="0"/>
          </a:p>
          <a:p>
            <a:pPr marL="0" indent="0">
              <a:buNone/>
            </a:pPr>
            <a:r>
              <a:rPr lang="sq-AL" dirty="0" smtClean="0"/>
              <a:t>Deklaratat e llogarive, letrat kërcënuese, fotot e paligjshme, kontaktet, skedarët e regjistrimit të të dhënave, planimetritë e vjedhura,…</a:t>
            </a:r>
            <a:endParaRPr lang="en-US" dirty="0" smtClean="0"/>
          </a:p>
          <a:p>
            <a:pPr marL="0" indent="0">
              <a:buNone/>
            </a:pPr>
            <a:endParaRPr lang="en-US" dirty="0" smtClean="0"/>
          </a:p>
          <a:p>
            <a:pPr>
              <a:buNone/>
            </a:pPr>
            <a:r>
              <a:rPr lang="sq-AL" b="1" dirty="0" smtClean="0"/>
              <a:t>Të dhënat e </a:t>
            </a:r>
            <a:r>
              <a:rPr lang="sq-AL" b="1" dirty="0" err="1" smtClean="0"/>
              <a:t>paaksesueshme</a:t>
            </a:r>
            <a:endParaRPr lang="en-US" dirty="0" smtClean="0"/>
          </a:p>
          <a:p>
            <a:pPr marL="0" indent="0">
              <a:buNone/>
            </a:pPr>
            <a:r>
              <a:rPr lang="sq-AL" dirty="0" smtClean="0"/>
              <a:t>Skedarët e fshehur, skedarët e koduar, të dhënat e fshira, skedarë të </a:t>
            </a:r>
            <a:r>
              <a:rPr lang="sq-AL" dirty="0" err="1" smtClean="0"/>
              <a:t>steganizuar</a:t>
            </a:r>
            <a:r>
              <a:rPr lang="sq-AL" dirty="0" smtClean="0"/>
              <a:t>, ruajtja e të dhënave në rrjet/në re</a:t>
            </a:r>
            <a:endParaRPr lang="en-US" dirty="0" smtClean="0"/>
          </a:p>
        </p:txBody>
      </p:sp>
      <p:sp>
        <p:nvSpPr>
          <p:cNvPr id="4" name="Foliennummernplatzhalter 3"/>
          <p:cNvSpPr>
            <a:spLocks noGrp="1"/>
          </p:cNvSpPr>
          <p:nvPr>
            <p:ph type="sldNum" sz="quarter" idx="10"/>
          </p:nvPr>
        </p:nvSpPr>
        <p:spPr/>
        <p:txBody>
          <a:bodyPr/>
          <a:lstStyle/>
          <a:p>
            <a:fld id="{5827260C-95DC-194B-88B2-0B241DEC43BF}" type="slidenum">
              <a:rPr lang="en-US" smtClean="0"/>
              <a:pPr/>
              <a:t>19</a:t>
            </a:fld>
            <a:endParaRPr lang="en-US"/>
          </a:p>
        </p:txBody>
      </p:sp>
    </p:spTree>
    <p:extLst>
      <p:ext uri="{BB962C8B-B14F-4D97-AF65-F5344CB8AC3E}">
        <p14:creationId xmlns:p14="http://schemas.microsoft.com/office/powerpoint/2010/main" xmlns="" val="1676264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a:p>
            <a:r>
              <a:rPr lang="de-DE" dirty="0" smtClean="0"/>
              <a:t>[Kujtoni</a:t>
            </a:r>
            <a:r>
              <a:rPr lang="de-DE" baseline="0" dirty="0" smtClean="0"/>
              <a:t> se sa pjesëmarrës kishin përvoja në Kriminalistikën Dixhitale]</a:t>
            </a:r>
            <a:endParaRPr lang="de-DE" dirty="0"/>
          </a:p>
        </p:txBody>
      </p:sp>
      <p:sp>
        <p:nvSpPr>
          <p:cNvPr id="4" name="Foliennummernplatzhalter 3"/>
          <p:cNvSpPr>
            <a:spLocks noGrp="1"/>
          </p:cNvSpPr>
          <p:nvPr>
            <p:ph type="sldNum" sz="quarter" idx="10"/>
          </p:nvPr>
        </p:nvSpPr>
        <p:spPr/>
        <p:txBody>
          <a:bodyPr/>
          <a:lstStyle/>
          <a:p>
            <a:fld id="{5827260C-95DC-194B-88B2-0B241DEC43BF}" type="slidenum">
              <a:rPr lang="en-US" smtClean="0"/>
              <a:pPr/>
              <a:t>2</a:t>
            </a:fld>
            <a:endParaRPr lang="en-US" dirty="0"/>
          </a:p>
        </p:txBody>
      </p:sp>
    </p:spTree>
    <p:extLst>
      <p:ext uri="{BB962C8B-B14F-4D97-AF65-F5344CB8AC3E}">
        <p14:creationId xmlns:p14="http://schemas.microsoft.com/office/powerpoint/2010/main" xmlns="" val="3114444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a:r>
              <a:rPr lang="sq-AL" sz="1200" kern="1200" dirty="0" smtClean="0">
                <a:solidFill>
                  <a:schemeClr val="tx1"/>
                </a:solidFill>
                <a:latin typeface="+mn-lt"/>
                <a:ea typeface="+mn-ea"/>
                <a:cs typeface="+mn-cs"/>
              </a:rPr>
              <a:t>Keni parë disa shembuj të të dhënave që rezultojnë nga Kriminalistika Dixhitale. Përpara se të mbarojmë sesionin tonë, dëshiroj t’ju njoh me tre tema të vogla që tingëllojnë shumë të komplikuara por në fakt nuk janë shumë të vështira për tu kuptuar. Synimi ynë është që herën tjetër që do të dëgjoni ose lexoni për „</a:t>
            </a:r>
            <a:r>
              <a:rPr lang="sq-AL" sz="1200" kern="1200" dirty="0" err="1" smtClean="0">
                <a:solidFill>
                  <a:schemeClr val="tx1"/>
                </a:solidFill>
                <a:latin typeface="+mn-lt"/>
                <a:ea typeface="+mn-ea"/>
                <a:cs typeface="+mn-cs"/>
              </a:rPr>
              <a:t>Steganografinë</a:t>
            </a:r>
            <a:r>
              <a:rPr lang="sq-AL" sz="1200" kern="1200" dirty="0" smtClean="0">
                <a:solidFill>
                  <a:schemeClr val="tx1"/>
                </a:solidFill>
                <a:latin typeface="+mn-lt"/>
                <a:ea typeface="+mn-ea"/>
                <a:cs typeface="+mn-cs"/>
              </a:rPr>
              <a:t>“, „Rikuperimin e të dhënave të fshira“ ose „Fragmente të gjetura në Hapësirën e Papërdorur të Sistemit të Skedarëve“, ju të thoni: „Oh po, e kuptoj, nuk është shumë e komplikuar.“</a:t>
            </a:r>
            <a:endParaRPr lang="en-US"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827260C-95DC-194B-88B2-0B241DEC43BF}" type="slidenum">
              <a:rPr lang="en-US" smtClean="0"/>
              <a:pPr/>
              <a:t>20</a:t>
            </a:fld>
            <a:endParaRPr lang="en-US"/>
          </a:p>
        </p:txBody>
      </p:sp>
    </p:spTree>
    <p:extLst>
      <p:ext uri="{BB962C8B-B14F-4D97-AF65-F5344CB8AC3E}">
        <p14:creationId xmlns:p14="http://schemas.microsoft.com/office/powerpoint/2010/main" xmlns="" val="3114444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sq-AL" sz="1200" kern="1200" dirty="0" smtClean="0">
                <a:solidFill>
                  <a:schemeClr val="tx1"/>
                </a:solidFill>
                <a:latin typeface="+mn-lt"/>
                <a:ea typeface="+mn-ea"/>
                <a:cs typeface="+mn-cs"/>
              </a:rPr>
              <a:t>Shënim: Ky slajd është i animuar.</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sq-AL" sz="1200" kern="1200" dirty="0" smtClean="0">
                <a:solidFill>
                  <a:schemeClr val="tx1"/>
                </a:solidFill>
                <a:latin typeface="+mn-lt"/>
                <a:ea typeface="+mn-ea"/>
                <a:cs typeface="+mn-cs"/>
              </a:rPr>
              <a:t>A ka përdorur ndonjë prej jush bojë magjike kur keni qenë fëmijë? Koncepti është se ju mund ta fshihni tekstin duke e shkruar me lëngun e limonit. Megjithëse i gjithë teksti juaj është i shkruar në letër të </a:t>
            </a:r>
            <a:r>
              <a:rPr lang="sq-AL" sz="1200" kern="1200" dirty="0" err="1" smtClean="0">
                <a:solidFill>
                  <a:schemeClr val="tx1"/>
                </a:solidFill>
                <a:latin typeface="+mn-lt"/>
                <a:ea typeface="+mn-ea"/>
                <a:cs typeface="+mn-cs"/>
              </a:rPr>
              <a:t>pakoduar</a:t>
            </a:r>
            <a:r>
              <a:rPr lang="sq-AL" sz="1200" kern="1200" dirty="0" smtClean="0">
                <a:solidFill>
                  <a:schemeClr val="tx1"/>
                </a:solidFill>
                <a:latin typeface="+mn-lt"/>
                <a:ea typeface="+mn-ea"/>
                <a:cs typeface="+mn-cs"/>
              </a:rPr>
              <a:t>, ai nuk mund të shihet nga dikush që nuk e di se ka një mesazh në letër të shkruar me këtë bojë magjike. Personi, të cilit i dërgoni këtë letër e di si ta bëjë të dukshme mesazhin e fshehur. Ata nga ju që e dinë këtë teknikë: a e dini si ta bëni të dukshme bojën? [klik] duke e nxehur me kujdes letrën me një qiri ose një çakmak</a:t>
            </a:r>
            <a:endParaRPr lang="de-DE" dirty="0"/>
          </a:p>
        </p:txBody>
      </p:sp>
      <p:sp>
        <p:nvSpPr>
          <p:cNvPr id="4" name="Foliennummernplatzhalter 3"/>
          <p:cNvSpPr>
            <a:spLocks noGrp="1"/>
          </p:cNvSpPr>
          <p:nvPr>
            <p:ph type="sldNum" sz="quarter" idx="10"/>
          </p:nvPr>
        </p:nvSpPr>
        <p:spPr/>
        <p:txBody>
          <a:bodyPr/>
          <a:lstStyle/>
          <a:p>
            <a:fld id="{5827260C-95DC-194B-88B2-0B241DEC43BF}" type="slidenum">
              <a:rPr lang="en-US" smtClean="0"/>
              <a:pPr/>
              <a:t>21</a:t>
            </a:fld>
            <a:endParaRPr lang="en-US"/>
          </a:p>
        </p:txBody>
      </p:sp>
    </p:spTree>
    <p:extLst>
      <p:ext uri="{BB962C8B-B14F-4D97-AF65-F5344CB8AC3E}">
        <p14:creationId xmlns:p14="http://schemas.microsoft.com/office/powerpoint/2010/main" xmlns="" val="16762645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a:r>
              <a:rPr lang="sq-AL" sz="1200" kern="1200" dirty="0" smtClean="0">
                <a:solidFill>
                  <a:schemeClr val="tx1"/>
                </a:solidFill>
                <a:latin typeface="+mn-lt"/>
                <a:ea typeface="+mn-ea"/>
                <a:cs typeface="+mn-cs"/>
              </a:rPr>
              <a:t>Shënim: Ky slajd është i animuar</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err="1" smtClean="0">
                <a:solidFill>
                  <a:schemeClr val="tx1"/>
                </a:solidFill>
                <a:latin typeface="+mn-lt"/>
                <a:ea typeface="+mn-ea"/>
                <a:cs typeface="+mn-cs"/>
              </a:rPr>
              <a:t>Ok</a:t>
            </a:r>
            <a:r>
              <a:rPr lang="sq-AL" sz="1200" kern="1200" dirty="0" smtClean="0">
                <a:solidFill>
                  <a:schemeClr val="tx1"/>
                </a:solidFill>
                <a:latin typeface="+mn-lt"/>
                <a:ea typeface="+mn-ea"/>
                <a:cs typeface="+mn-cs"/>
              </a:rPr>
              <a:t>, siç thashë tema e parë është në lidhje me fshirjen e të dhënave dhe rikuperimin e tyre.</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Fshirja e një skedari është e lehtë, thjesht shtypni tastin „Del“ në tastierë ose zgjidhni komandën „</a:t>
            </a:r>
            <a:r>
              <a:rPr lang="sq-AL" sz="1200" kern="1200" dirty="0" err="1" smtClean="0">
                <a:solidFill>
                  <a:schemeClr val="tx1"/>
                </a:solidFill>
                <a:latin typeface="+mn-lt"/>
                <a:ea typeface="+mn-ea"/>
                <a:cs typeface="+mn-cs"/>
              </a:rPr>
              <a:t>delete</a:t>
            </a:r>
            <a:r>
              <a:rPr lang="sq-AL" sz="1200" kern="1200" dirty="0" smtClean="0">
                <a:solidFill>
                  <a:schemeClr val="tx1"/>
                </a:solidFill>
                <a:latin typeface="+mn-lt"/>
                <a:ea typeface="+mn-ea"/>
                <a:cs typeface="+mn-cs"/>
              </a:rPr>
              <a:t>“ në </a:t>
            </a:r>
            <a:r>
              <a:rPr lang="sq-AL" sz="1200" kern="1200" dirty="0" err="1" smtClean="0">
                <a:solidFill>
                  <a:schemeClr val="tx1"/>
                </a:solidFill>
                <a:latin typeface="+mn-lt"/>
                <a:ea typeface="+mn-ea"/>
                <a:cs typeface="+mn-cs"/>
              </a:rPr>
              <a:t>menunë</a:t>
            </a:r>
            <a:r>
              <a:rPr lang="sq-AL" sz="1200" kern="1200" dirty="0" smtClean="0">
                <a:solidFill>
                  <a:schemeClr val="tx1"/>
                </a:solidFill>
                <a:latin typeface="+mn-lt"/>
                <a:ea typeface="+mn-ea"/>
                <a:cs typeface="+mn-cs"/>
              </a:rPr>
              <a:t> e kontekstit. A e di ndonjë se çfarë ndodh në këtë rast?...</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[klik] Skedari „fshihet“ duke u dërguar në Kosh. Nuk do ju tregoj histori të gjata, por fakti është se: ky skedar zhvendoset në një </a:t>
            </a:r>
            <a:r>
              <a:rPr lang="sq-AL" sz="1200" kern="1200" dirty="0" err="1" smtClean="0">
                <a:solidFill>
                  <a:schemeClr val="tx1"/>
                </a:solidFill>
                <a:latin typeface="+mn-lt"/>
                <a:ea typeface="+mn-ea"/>
                <a:cs typeface="+mn-cs"/>
              </a:rPr>
              <a:t>direktori</a:t>
            </a:r>
            <a:r>
              <a:rPr lang="sq-AL" sz="1200" kern="1200" dirty="0" smtClean="0">
                <a:solidFill>
                  <a:schemeClr val="tx1"/>
                </a:solidFill>
                <a:latin typeface="+mn-lt"/>
                <a:ea typeface="+mn-ea"/>
                <a:cs typeface="+mn-cs"/>
              </a:rPr>
              <a:t> tjetër që quhet „</a:t>
            </a:r>
            <a:r>
              <a:rPr lang="sq-AL" sz="1200" kern="1200" dirty="0" err="1" smtClean="0">
                <a:solidFill>
                  <a:schemeClr val="tx1"/>
                </a:solidFill>
                <a:latin typeface="+mn-lt"/>
                <a:ea typeface="+mn-ea"/>
                <a:cs typeface="+mn-cs"/>
              </a:rPr>
              <a:t>Recycle</a:t>
            </a:r>
            <a:r>
              <a:rPr lang="sq-AL" sz="1200" kern="1200" dirty="0" smtClean="0">
                <a:solidFill>
                  <a:schemeClr val="tx1"/>
                </a:solidFill>
                <a:latin typeface="+mn-lt"/>
                <a:ea typeface="+mn-ea"/>
                <a:cs typeface="+mn-cs"/>
              </a:rPr>
              <a:t> </a:t>
            </a:r>
            <a:r>
              <a:rPr lang="sq-AL" sz="1200" kern="1200" dirty="0" err="1" smtClean="0">
                <a:solidFill>
                  <a:schemeClr val="tx1"/>
                </a:solidFill>
                <a:latin typeface="+mn-lt"/>
                <a:ea typeface="+mn-ea"/>
                <a:cs typeface="+mn-cs"/>
              </a:rPr>
              <a:t>Bin</a:t>
            </a:r>
            <a:r>
              <a:rPr lang="sq-AL" sz="1200" kern="1200" dirty="0" smtClean="0">
                <a:solidFill>
                  <a:schemeClr val="tx1"/>
                </a:solidFill>
                <a:latin typeface="+mn-lt"/>
                <a:ea typeface="+mn-ea"/>
                <a:cs typeface="+mn-cs"/>
              </a:rPr>
              <a:t>“. Nuk kemi të bëjmë me fshirje të mirëfilltë por thjesht me zhvendosje; e njëjta gjë sikur të zhvendosnit skedarin A nga </a:t>
            </a:r>
            <a:r>
              <a:rPr lang="sq-AL" sz="1200" kern="1200" dirty="0" err="1" smtClean="0">
                <a:solidFill>
                  <a:schemeClr val="tx1"/>
                </a:solidFill>
                <a:latin typeface="+mn-lt"/>
                <a:ea typeface="+mn-ea"/>
                <a:cs typeface="+mn-cs"/>
              </a:rPr>
              <a:t>Folderi</a:t>
            </a:r>
            <a:r>
              <a:rPr lang="sq-AL" sz="1200" kern="1200" dirty="0" smtClean="0">
                <a:solidFill>
                  <a:schemeClr val="tx1"/>
                </a:solidFill>
                <a:latin typeface="+mn-lt"/>
                <a:ea typeface="+mn-ea"/>
                <a:cs typeface="+mn-cs"/>
              </a:rPr>
              <a:t> B tek </a:t>
            </a:r>
            <a:r>
              <a:rPr lang="sq-AL" sz="1200" kern="1200" dirty="0" err="1" smtClean="0">
                <a:solidFill>
                  <a:schemeClr val="tx1"/>
                </a:solidFill>
                <a:latin typeface="+mn-lt"/>
                <a:ea typeface="+mn-ea"/>
                <a:cs typeface="+mn-cs"/>
              </a:rPr>
              <a:t>Folderi</a:t>
            </a:r>
            <a:r>
              <a:rPr lang="sq-AL" sz="1200" kern="1200" dirty="0" smtClean="0">
                <a:solidFill>
                  <a:schemeClr val="tx1"/>
                </a:solidFill>
                <a:latin typeface="+mn-lt"/>
                <a:ea typeface="+mn-ea"/>
                <a:cs typeface="+mn-cs"/>
              </a:rPr>
              <a:t> C.</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A dini ndonjë alternativë tjetër të fshirjes së skedarit në koshin e plehrave?</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[klik] Duke mbajtur të shtypur tastin “</a:t>
            </a:r>
            <a:r>
              <a:rPr lang="sq-AL" sz="1200" kern="1200" dirty="0" err="1" smtClean="0">
                <a:solidFill>
                  <a:schemeClr val="tx1"/>
                </a:solidFill>
                <a:latin typeface="+mn-lt"/>
                <a:ea typeface="+mn-ea"/>
                <a:cs typeface="+mn-cs"/>
              </a:rPr>
              <a:t>shift</a:t>
            </a:r>
            <a:r>
              <a:rPr lang="sq-AL" sz="1200" kern="1200" dirty="0" smtClean="0">
                <a:solidFill>
                  <a:schemeClr val="tx1"/>
                </a:solidFill>
                <a:latin typeface="+mn-lt"/>
                <a:ea typeface="+mn-ea"/>
                <a:cs typeface="+mn-cs"/>
              </a:rPr>
              <a:t>”, ndërkohë duke shtypur tastin “</a:t>
            </a:r>
            <a:r>
              <a:rPr lang="sq-AL" sz="1200" kern="1200" dirty="0" err="1" smtClean="0">
                <a:solidFill>
                  <a:schemeClr val="tx1"/>
                </a:solidFill>
                <a:latin typeface="+mn-lt"/>
                <a:ea typeface="+mn-ea"/>
                <a:cs typeface="+mn-cs"/>
              </a:rPr>
              <a:t>delete</a:t>
            </a:r>
            <a:r>
              <a:rPr lang="sq-AL" sz="1200" kern="1200" dirty="0" smtClean="0">
                <a:solidFill>
                  <a:schemeClr val="tx1"/>
                </a:solidFill>
                <a:latin typeface="+mn-lt"/>
                <a:ea typeface="+mn-ea"/>
                <a:cs typeface="+mn-cs"/>
              </a:rPr>
              <a:t>”, ju mund ta “fshini përgjithmonë“ një skedar. Më vjen keq t’jua them por edhe kjo nuk e fshin skedarin. Në fakt diçka tjetër ndodh. Ta shohim. </a:t>
            </a:r>
            <a:endParaRPr lang="en-US"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827260C-95DC-194B-88B2-0B241DEC43BF}" type="slidenum">
              <a:rPr lang="en-US" smtClean="0"/>
              <a:pPr/>
              <a:t>22</a:t>
            </a:fld>
            <a:endParaRPr lang="en-US"/>
          </a:p>
        </p:txBody>
      </p:sp>
    </p:spTree>
    <p:extLst>
      <p:ext uri="{BB962C8B-B14F-4D97-AF65-F5344CB8AC3E}">
        <p14:creationId xmlns:p14="http://schemas.microsoft.com/office/powerpoint/2010/main" xmlns="" val="34067781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pPr algn="just"/>
            <a:r>
              <a:rPr lang="sq-AL" sz="1200" kern="1200" dirty="0" smtClean="0">
                <a:solidFill>
                  <a:schemeClr val="tx1"/>
                </a:solidFill>
                <a:latin typeface="+mn-lt"/>
                <a:ea typeface="+mn-ea"/>
                <a:cs typeface="+mn-cs"/>
              </a:rPr>
              <a:t>Shënim: Ky slajd është i animuar.</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Imagjinoni sistemin e skedarëve sikur të jetë një libër. Ai ndjek aktivitetin e të gjithë skedarëve të tij si në Tabelën e Përmbajtjes, njësoj si renditja e të gjithë kapitujve në fillim të një libri. Këtu shihni sesi duket një tabelë e përmbajtjes, pak e thjeshtëzuar por pak a shumë ajo është. Keni të gjithë emrat e skedarëve (kapitujt), më pas keni faqen në libër ku mund të gjeni një kapitull; një faqe në libër do të ishte një </a:t>
            </a:r>
            <a:r>
              <a:rPr lang="sq-AL" sz="1200" kern="1200" dirty="0" err="1" smtClean="0">
                <a:solidFill>
                  <a:schemeClr val="tx1"/>
                </a:solidFill>
                <a:latin typeface="+mn-lt"/>
                <a:ea typeface="+mn-ea"/>
                <a:cs typeface="+mn-cs"/>
              </a:rPr>
              <a:t>cluster</a:t>
            </a:r>
            <a:r>
              <a:rPr lang="en-GB" sz="1200" kern="1200" dirty="0" smtClean="0">
                <a:solidFill>
                  <a:schemeClr val="tx1"/>
                </a:solidFill>
                <a:latin typeface="+mn-lt"/>
                <a:ea typeface="+mn-ea"/>
                <a:cs typeface="+mn-cs"/>
              </a:rPr>
              <a:t> </a:t>
            </a:r>
            <a:r>
              <a:rPr lang="sq-AL" sz="1200" kern="1200" dirty="0" smtClean="0">
                <a:solidFill>
                  <a:schemeClr val="tx1"/>
                </a:solidFill>
                <a:latin typeface="+mn-lt"/>
                <a:ea typeface="+mn-ea"/>
                <a:cs typeface="+mn-cs"/>
              </a:rPr>
              <a:t>në diskun tuaj të ngurtë; kështu në shembullin tonë ju mund të gjeni skedarin </a:t>
            </a:r>
            <a:r>
              <a:rPr lang="sq-AL" sz="1200" kern="1200" dirty="0" err="1" smtClean="0">
                <a:solidFill>
                  <a:schemeClr val="tx1"/>
                </a:solidFill>
                <a:latin typeface="+mn-lt"/>
                <a:ea typeface="+mn-ea"/>
                <a:cs typeface="+mn-cs"/>
              </a:rPr>
              <a:t>Picture.jpg</a:t>
            </a:r>
            <a:r>
              <a:rPr lang="sq-AL" sz="1200" kern="1200" dirty="0" smtClean="0">
                <a:solidFill>
                  <a:schemeClr val="tx1"/>
                </a:solidFill>
                <a:latin typeface="+mn-lt"/>
                <a:ea typeface="+mn-ea"/>
                <a:cs typeface="+mn-cs"/>
              </a:rPr>
              <a:t> në </a:t>
            </a:r>
            <a:r>
              <a:rPr lang="sq-AL" sz="1200" kern="1200" dirty="0" err="1" smtClean="0">
                <a:solidFill>
                  <a:schemeClr val="tx1"/>
                </a:solidFill>
                <a:latin typeface="+mn-lt"/>
                <a:ea typeface="+mn-ea"/>
                <a:cs typeface="+mn-cs"/>
              </a:rPr>
              <a:t>Cluster</a:t>
            </a:r>
            <a:r>
              <a:rPr lang="sq-AL" sz="1200" kern="1200" dirty="0" smtClean="0">
                <a:solidFill>
                  <a:schemeClr val="tx1"/>
                </a:solidFill>
                <a:latin typeface="+mn-lt"/>
                <a:ea typeface="+mn-ea"/>
                <a:cs typeface="+mn-cs"/>
              </a:rPr>
              <a:t> [klik]. Ju mund të gjeni gjithashtu një vlerë sesa faqe është i gjatë ky kapitull, kështu skedari ynë </a:t>
            </a:r>
            <a:r>
              <a:rPr lang="sq-AL" sz="1200" kern="1200" dirty="0" err="1" smtClean="0">
                <a:solidFill>
                  <a:schemeClr val="tx1"/>
                </a:solidFill>
                <a:latin typeface="+mn-lt"/>
                <a:ea typeface="+mn-ea"/>
                <a:cs typeface="+mn-cs"/>
              </a:rPr>
              <a:t>picture.jpg</a:t>
            </a:r>
            <a:r>
              <a:rPr lang="sq-AL" sz="1200" kern="1200" dirty="0" smtClean="0">
                <a:solidFill>
                  <a:schemeClr val="tx1"/>
                </a:solidFill>
                <a:latin typeface="+mn-lt"/>
                <a:ea typeface="+mn-ea"/>
                <a:cs typeface="+mn-cs"/>
              </a:rPr>
              <a:t> do të ishte 32 </a:t>
            </a:r>
            <a:r>
              <a:rPr lang="sq-AL" sz="1200" kern="1200" dirty="0" err="1" smtClean="0">
                <a:solidFill>
                  <a:schemeClr val="tx1"/>
                </a:solidFill>
                <a:latin typeface="+mn-lt"/>
                <a:ea typeface="+mn-ea"/>
                <a:cs typeface="+mn-cs"/>
              </a:rPr>
              <a:t>clusters</a:t>
            </a:r>
            <a:r>
              <a:rPr lang="sq-AL" sz="1200" kern="1200" dirty="0" smtClean="0">
                <a:solidFill>
                  <a:schemeClr val="tx1"/>
                </a:solidFill>
                <a:latin typeface="+mn-lt"/>
                <a:ea typeface="+mn-ea"/>
                <a:cs typeface="+mn-cs"/>
              </a:rPr>
              <a:t> në madhësi. Pastaj kemi një vlerë shumë të rëndësishme që pothuaj e kaluam pa e parë, vlerën e caktuar. Një vlerë 01 do të thotë për sistemin e skedarëve: Ky skedar është </a:t>
            </a:r>
            <a:r>
              <a:rPr lang="sq-AL" sz="1200" kern="1200" dirty="0" err="1" smtClean="0">
                <a:solidFill>
                  <a:schemeClr val="tx1"/>
                </a:solidFill>
                <a:latin typeface="+mn-lt"/>
                <a:ea typeface="+mn-ea"/>
                <a:cs typeface="+mn-cs"/>
              </a:rPr>
              <a:t>ok</a:t>
            </a:r>
            <a:r>
              <a:rPr lang="sq-AL" sz="1200" kern="1200" dirty="0" smtClean="0">
                <a:solidFill>
                  <a:schemeClr val="tx1"/>
                </a:solidFill>
                <a:latin typeface="+mn-lt"/>
                <a:ea typeface="+mn-ea"/>
                <a:cs typeface="+mn-cs"/>
              </a:rPr>
              <a:t>, mos prek. Një vlerë 00 [klik] do të thotë: Ky skedar është i shënuar si i fshirë, herën tjetër që një skedar i ri do të krijohet sistemi i skedarëve mund ta përdorë këtë hyrje në tabelën e përmbajtjes. Kjo është ajo që ndodh sikur ju të bëni komandën </a:t>
            </a:r>
            <a:r>
              <a:rPr lang="sq-AL" sz="1200" kern="1200" dirty="0" err="1" smtClean="0">
                <a:solidFill>
                  <a:schemeClr val="tx1"/>
                </a:solidFill>
                <a:latin typeface="+mn-lt"/>
                <a:ea typeface="+mn-ea"/>
                <a:cs typeface="+mn-cs"/>
              </a:rPr>
              <a:t>Shift</a:t>
            </a:r>
            <a:r>
              <a:rPr lang="sq-AL" sz="1200" kern="1200" dirty="0" smtClean="0">
                <a:solidFill>
                  <a:schemeClr val="tx1"/>
                </a:solidFill>
                <a:latin typeface="+mn-lt"/>
                <a:ea typeface="+mn-ea"/>
                <a:cs typeface="+mn-cs"/>
              </a:rPr>
              <a:t>-</a:t>
            </a:r>
            <a:r>
              <a:rPr lang="sq-AL" sz="1200" kern="1200" dirty="0" err="1" smtClean="0">
                <a:solidFill>
                  <a:schemeClr val="tx1"/>
                </a:solidFill>
                <a:latin typeface="+mn-lt"/>
                <a:ea typeface="+mn-ea"/>
                <a:cs typeface="+mn-cs"/>
              </a:rPr>
              <a:t>delete</a:t>
            </a:r>
            <a:r>
              <a:rPr lang="sq-AL" sz="1200" kern="1200" dirty="0" smtClean="0">
                <a:solidFill>
                  <a:schemeClr val="tx1"/>
                </a:solidFill>
                <a:latin typeface="+mn-lt"/>
                <a:ea typeface="+mn-ea"/>
                <a:cs typeface="+mn-cs"/>
              </a:rPr>
              <a:t> për një skedar.</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Çfarë bën ekzaminuesi kriminalistik tani? Ai thjesht injoron Statusin e </a:t>
            </a:r>
            <a:r>
              <a:rPr lang="sq-AL" sz="1200" kern="1200" dirty="0" err="1" smtClean="0">
                <a:solidFill>
                  <a:schemeClr val="tx1"/>
                </a:solidFill>
                <a:latin typeface="+mn-lt"/>
                <a:ea typeface="+mn-ea"/>
                <a:cs typeface="+mn-cs"/>
              </a:rPr>
              <a:t>Alokimit</a:t>
            </a:r>
            <a:r>
              <a:rPr lang="sq-AL" sz="1200" kern="1200" dirty="0" smtClean="0">
                <a:solidFill>
                  <a:schemeClr val="tx1"/>
                </a:solidFill>
                <a:latin typeface="+mn-lt"/>
                <a:ea typeface="+mn-ea"/>
                <a:cs typeface="+mn-cs"/>
              </a:rPr>
              <a:t> dhe thotë: Çdo skedar që shoh në tabelën e përmbajtjes ekziston vërtet për mua. Ne tashmë dimë dy mënyra sesi të rikuperojmë skedarët e fshirë [klik] -&gt; </a:t>
            </a:r>
            <a:r>
              <a:rPr lang="sq-AL" sz="1200" kern="1200" dirty="0" err="1" smtClean="0">
                <a:solidFill>
                  <a:schemeClr val="tx1"/>
                </a:solidFill>
                <a:latin typeface="+mn-lt"/>
                <a:ea typeface="+mn-ea"/>
                <a:cs typeface="+mn-cs"/>
              </a:rPr>
              <a:t>Copy</a:t>
            </a:r>
            <a:r>
              <a:rPr lang="sq-AL" sz="1200" kern="1200" dirty="0" smtClean="0">
                <a:solidFill>
                  <a:schemeClr val="tx1"/>
                </a:solidFill>
                <a:latin typeface="+mn-lt"/>
                <a:ea typeface="+mn-ea"/>
                <a:cs typeface="+mn-cs"/>
              </a:rPr>
              <a:t> </a:t>
            </a:r>
            <a:r>
              <a:rPr lang="sq-AL" sz="1200" kern="1200" dirty="0" err="1" smtClean="0">
                <a:solidFill>
                  <a:schemeClr val="tx1"/>
                </a:solidFill>
                <a:latin typeface="+mn-lt"/>
                <a:ea typeface="+mn-ea"/>
                <a:cs typeface="+mn-cs"/>
              </a:rPr>
              <a:t>out</a:t>
            </a:r>
            <a:r>
              <a:rPr lang="sq-AL" sz="1200" kern="1200" dirty="0" smtClean="0">
                <a:solidFill>
                  <a:schemeClr val="tx1"/>
                </a:solidFill>
                <a:latin typeface="+mn-lt"/>
                <a:ea typeface="+mn-ea"/>
                <a:cs typeface="+mn-cs"/>
              </a:rPr>
              <a:t> </a:t>
            </a:r>
            <a:r>
              <a:rPr lang="sq-AL" sz="1200" kern="1200" dirty="0" err="1" smtClean="0">
                <a:solidFill>
                  <a:schemeClr val="tx1"/>
                </a:solidFill>
                <a:latin typeface="+mn-lt"/>
                <a:ea typeface="+mn-ea"/>
                <a:cs typeface="+mn-cs"/>
              </a:rPr>
              <a:t>of</a:t>
            </a:r>
            <a:r>
              <a:rPr lang="sq-AL" sz="1200" kern="1200" dirty="0" smtClean="0">
                <a:solidFill>
                  <a:schemeClr val="tx1"/>
                </a:solidFill>
                <a:latin typeface="+mn-lt"/>
                <a:ea typeface="+mn-ea"/>
                <a:cs typeface="+mn-cs"/>
              </a:rPr>
              <a:t> </a:t>
            </a:r>
            <a:r>
              <a:rPr lang="sq-AL" sz="1200" kern="1200" dirty="0" err="1" smtClean="0">
                <a:solidFill>
                  <a:schemeClr val="tx1"/>
                </a:solidFill>
                <a:latin typeface="+mn-lt"/>
                <a:ea typeface="+mn-ea"/>
                <a:cs typeface="+mn-cs"/>
              </a:rPr>
              <a:t>Recycle</a:t>
            </a:r>
            <a:r>
              <a:rPr lang="sq-AL" sz="1200" kern="1200" dirty="0" smtClean="0">
                <a:solidFill>
                  <a:schemeClr val="tx1"/>
                </a:solidFill>
                <a:latin typeface="+mn-lt"/>
                <a:ea typeface="+mn-ea"/>
                <a:cs typeface="+mn-cs"/>
              </a:rPr>
              <a:t> </a:t>
            </a:r>
            <a:r>
              <a:rPr lang="sq-AL" sz="1200" kern="1200" dirty="0" err="1" smtClean="0">
                <a:solidFill>
                  <a:schemeClr val="tx1"/>
                </a:solidFill>
                <a:latin typeface="+mn-lt"/>
                <a:ea typeface="+mn-ea"/>
                <a:cs typeface="+mn-cs"/>
              </a:rPr>
              <a:t>Bin</a:t>
            </a:r>
            <a:r>
              <a:rPr lang="en-GB" sz="1200" kern="1200" dirty="0" smtClean="0">
                <a:solidFill>
                  <a:schemeClr val="tx1"/>
                </a:solidFill>
                <a:latin typeface="+mn-lt"/>
                <a:ea typeface="+mn-ea"/>
                <a:cs typeface="+mn-cs"/>
              </a:rPr>
              <a:t> </a:t>
            </a:r>
            <a:r>
              <a:rPr lang="sq-AL" sz="1200" kern="1200" dirty="0" smtClean="0">
                <a:solidFill>
                  <a:schemeClr val="tx1"/>
                </a:solidFill>
                <a:latin typeface="+mn-lt"/>
                <a:ea typeface="+mn-ea"/>
                <a:cs typeface="+mn-cs"/>
              </a:rPr>
              <a:t>dhe -&gt; </a:t>
            </a:r>
            <a:r>
              <a:rPr lang="sq-AL" sz="1200" kern="1200" dirty="0" err="1" smtClean="0">
                <a:solidFill>
                  <a:schemeClr val="tx1"/>
                </a:solidFill>
                <a:latin typeface="+mn-lt"/>
                <a:ea typeface="+mn-ea"/>
                <a:cs typeface="+mn-cs"/>
              </a:rPr>
              <a:t>Ignore</a:t>
            </a:r>
            <a:r>
              <a:rPr lang="sq-AL" sz="1200" kern="1200" dirty="0" smtClean="0">
                <a:solidFill>
                  <a:schemeClr val="tx1"/>
                </a:solidFill>
                <a:latin typeface="+mn-lt"/>
                <a:ea typeface="+mn-ea"/>
                <a:cs typeface="+mn-cs"/>
              </a:rPr>
              <a:t> </a:t>
            </a:r>
            <a:r>
              <a:rPr lang="sq-AL" sz="1200" kern="1200" dirty="0" err="1" smtClean="0">
                <a:solidFill>
                  <a:schemeClr val="tx1"/>
                </a:solidFill>
                <a:latin typeface="+mn-lt"/>
                <a:ea typeface="+mn-ea"/>
                <a:cs typeface="+mn-cs"/>
              </a:rPr>
              <a:t>Allocation</a:t>
            </a:r>
            <a:r>
              <a:rPr lang="sq-AL" sz="1200" kern="1200" dirty="0" smtClean="0">
                <a:solidFill>
                  <a:schemeClr val="tx1"/>
                </a:solidFill>
                <a:latin typeface="+mn-lt"/>
                <a:ea typeface="+mn-ea"/>
                <a:cs typeface="+mn-cs"/>
              </a:rPr>
              <a:t> Status</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Mënyra e tretë quhet „</a:t>
            </a:r>
            <a:r>
              <a:rPr lang="sq-AL" sz="1200" kern="1200" dirty="0" err="1" smtClean="0">
                <a:solidFill>
                  <a:schemeClr val="tx1"/>
                </a:solidFill>
                <a:latin typeface="+mn-lt"/>
                <a:ea typeface="+mn-ea"/>
                <a:cs typeface="+mn-cs"/>
              </a:rPr>
              <a:t>Carving</a:t>
            </a:r>
            <a:r>
              <a:rPr lang="sq-AL" sz="1200" kern="1200" dirty="0" smtClean="0">
                <a:solidFill>
                  <a:schemeClr val="tx1"/>
                </a:solidFill>
                <a:latin typeface="+mn-lt"/>
                <a:ea typeface="+mn-ea"/>
                <a:cs typeface="+mn-cs"/>
              </a:rPr>
              <a:t>“. Jo shumë e vështirë. Mënyra “</a:t>
            </a:r>
            <a:r>
              <a:rPr lang="sq-AL" sz="1200" kern="1200" dirty="0" err="1" smtClean="0">
                <a:solidFill>
                  <a:schemeClr val="tx1"/>
                </a:solidFill>
                <a:latin typeface="+mn-lt"/>
                <a:ea typeface="+mn-ea"/>
                <a:cs typeface="+mn-cs"/>
              </a:rPr>
              <a:t>Carving</a:t>
            </a:r>
            <a:r>
              <a:rPr lang="sq-AL" sz="1200" kern="1200" dirty="0" smtClean="0">
                <a:solidFill>
                  <a:schemeClr val="tx1"/>
                </a:solidFill>
                <a:latin typeface="+mn-lt"/>
                <a:ea typeface="+mn-ea"/>
                <a:cs typeface="+mn-cs"/>
              </a:rPr>
              <a:t>” mund të realizohet kur ripërdoret vendi i një skedari në tabelën e përmbajtjes. Në këtë rast vetëm informacioni në tabelën e përmbajtjes u mbishkrua por të gjitha të dhënat janë akoma në diskun e ngurtë. E njëjta gjë si me një libër. Nëse hiqni vetëm kapitullin A nga tabela e përmbajtjes atëherë të gjitha faqet me tekstin e kapitullit janë akoma në të njëjtin vend në libër. Pra e vetmja gjë për të bërë është merrni librin dhe shikoni në çdo faqe nëse mund të gjeni kokën e kapitullit. Mjetet e mënyrës  “</a:t>
            </a:r>
            <a:r>
              <a:rPr lang="sq-AL" sz="1200" kern="1200" dirty="0" err="1" smtClean="0">
                <a:solidFill>
                  <a:schemeClr val="tx1"/>
                </a:solidFill>
                <a:latin typeface="+mn-lt"/>
                <a:ea typeface="+mn-ea"/>
                <a:cs typeface="+mn-cs"/>
              </a:rPr>
              <a:t>Carving</a:t>
            </a:r>
            <a:r>
              <a:rPr lang="sq-AL" sz="1200" kern="1200" dirty="0" smtClean="0">
                <a:solidFill>
                  <a:schemeClr val="tx1"/>
                </a:solidFill>
                <a:latin typeface="+mn-lt"/>
                <a:ea typeface="+mn-ea"/>
                <a:cs typeface="+mn-cs"/>
              </a:rPr>
              <a:t>” bëjnë të njëjtën gjë; ato kontrollojnë çdo </a:t>
            </a:r>
            <a:r>
              <a:rPr lang="sq-AL" sz="1200" kern="1200" dirty="0" err="1" smtClean="0">
                <a:solidFill>
                  <a:schemeClr val="tx1"/>
                </a:solidFill>
                <a:latin typeface="+mn-lt"/>
                <a:ea typeface="+mn-ea"/>
                <a:cs typeface="+mn-cs"/>
              </a:rPr>
              <a:t>cluster</a:t>
            </a:r>
            <a:r>
              <a:rPr lang="sq-AL" sz="1200" kern="1200" dirty="0" smtClean="0">
                <a:solidFill>
                  <a:schemeClr val="tx1"/>
                </a:solidFill>
                <a:latin typeface="+mn-lt"/>
                <a:ea typeface="+mn-ea"/>
                <a:cs typeface="+mn-cs"/>
              </a:rPr>
              <a:t> të papërdorur nëse ka një Kokë (të quajtur gjithashtu nënshkrim) p.sh. të një fotoje në formatin .</a:t>
            </a:r>
            <a:r>
              <a:rPr lang="sq-AL" sz="1200" kern="1200" dirty="0" err="1" smtClean="0">
                <a:solidFill>
                  <a:schemeClr val="tx1"/>
                </a:solidFill>
                <a:latin typeface="+mn-lt"/>
                <a:ea typeface="+mn-ea"/>
                <a:cs typeface="+mn-cs"/>
              </a:rPr>
              <a:t>jpeg</a:t>
            </a:r>
            <a:r>
              <a:rPr lang="sq-AL" sz="1200" kern="1200" dirty="0" smtClean="0">
                <a:solidFill>
                  <a:schemeClr val="tx1"/>
                </a:solidFill>
                <a:latin typeface="+mn-lt"/>
                <a:ea typeface="+mn-ea"/>
                <a:cs typeface="+mn-cs"/>
              </a:rPr>
              <a:t>. Në këtë mënyrë mjetet e “</a:t>
            </a:r>
            <a:r>
              <a:rPr lang="sq-AL" sz="1200" kern="1200" dirty="0" err="1" smtClean="0">
                <a:solidFill>
                  <a:schemeClr val="tx1"/>
                </a:solidFill>
                <a:latin typeface="+mn-lt"/>
                <a:ea typeface="+mn-ea"/>
                <a:cs typeface="+mn-cs"/>
              </a:rPr>
              <a:t>carving</a:t>
            </a:r>
            <a:r>
              <a:rPr lang="sq-AL" sz="1200" kern="1200" dirty="0" smtClean="0">
                <a:solidFill>
                  <a:schemeClr val="tx1"/>
                </a:solidFill>
                <a:latin typeface="+mn-lt"/>
                <a:ea typeface="+mn-ea"/>
                <a:cs typeface="+mn-cs"/>
              </a:rPr>
              <a:t>” mund të rikuperojnë skedarët edhe sikur të jetë fshirë referenca në Tabelën e Përmbajtjes.</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Më e komplikuar se leximi i një libri? </a:t>
            </a:r>
            <a:r>
              <a:rPr lang="sq-AL" sz="1200" kern="1200" dirty="0" err="1" smtClean="0">
                <a:solidFill>
                  <a:schemeClr val="tx1"/>
                </a:solidFill>
                <a:latin typeface="+mn-lt"/>
                <a:ea typeface="+mn-ea"/>
                <a:cs typeface="+mn-cs"/>
              </a:rPr>
              <a:t>Ok</a:t>
            </a:r>
            <a:r>
              <a:rPr lang="sq-AL" sz="1200" kern="1200" dirty="0" smtClean="0">
                <a:solidFill>
                  <a:schemeClr val="tx1"/>
                </a:solidFill>
                <a:latin typeface="+mn-lt"/>
                <a:ea typeface="+mn-ea"/>
                <a:cs typeface="+mn-cs"/>
              </a:rPr>
              <a:t>, atëherë kalojmë në temën e fundit</a:t>
            </a:r>
            <a:r>
              <a:rPr lang="en-US" sz="1200" kern="1200" dirty="0" smtClean="0">
                <a:solidFill>
                  <a:schemeClr val="tx1"/>
                </a:solidFill>
                <a:latin typeface="+mn-lt"/>
                <a:ea typeface="+mn-ea"/>
                <a:cs typeface="+mn-cs"/>
              </a:rPr>
              <a:t>.</a:t>
            </a:r>
            <a:endParaRPr lang="en-US"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827260C-95DC-194B-88B2-0B241DEC43BF}" type="slidenum">
              <a:rPr lang="en-US" smtClean="0"/>
              <a:pPr/>
              <a:t>23</a:t>
            </a:fld>
            <a:endParaRPr lang="en-US"/>
          </a:p>
        </p:txBody>
      </p:sp>
    </p:spTree>
    <p:extLst>
      <p:ext uri="{BB962C8B-B14F-4D97-AF65-F5344CB8AC3E}">
        <p14:creationId xmlns:p14="http://schemas.microsoft.com/office/powerpoint/2010/main" xmlns="" val="41613137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a:r>
              <a:rPr lang="sq-AL" sz="1200" kern="1200" dirty="0" err="1" smtClean="0">
                <a:solidFill>
                  <a:schemeClr val="tx1"/>
                </a:solidFill>
                <a:latin typeface="+mn-lt"/>
                <a:ea typeface="+mn-ea"/>
                <a:cs typeface="+mn-cs"/>
              </a:rPr>
              <a:t>Slacks</a:t>
            </a:r>
            <a:r>
              <a:rPr lang="sq-AL" sz="1200" kern="1200" dirty="0" smtClean="0">
                <a:solidFill>
                  <a:schemeClr val="tx1"/>
                </a:solidFill>
                <a:latin typeface="+mn-lt"/>
                <a:ea typeface="+mn-ea"/>
                <a:cs typeface="+mn-cs"/>
              </a:rPr>
              <a:t>. Hapësirat e papërdorura/të lira janë interesante për ekzaminuesit kriminalistikë sepse përdoruesi nuk ka asnjë influencë se çfarë ruhet në to. Shpesh, janë të dhëna të vjetra që </a:t>
            </a:r>
            <a:r>
              <a:rPr lang="sq-AL" sz="1200" kern="1200" dirty="0" err="1" smtClean="0">
                <a:solidFill>
                  <a:schemeClr val="tx1"/>
                </a:solidFill>
                <a:latin typeface="+mn-lt"/>
                <a:ea typeface="+mn-ea"/>
                <a:cs typeface="+mn-cs"/>
              </a:rPr>
              <a:t>memorizohen</a:t>
            </a:r>
            <a:r>
              <a:rPr lang="sq-AL" sz="1200" kern="1200" dirty="0" smtClean="0">
                <a:solidFill>
                  <a:schemeClr val="tx1"/>
                </a:solidFill>
                <a:latin typeface="+mn-lt"/>
                <a:ea typeface="+mn-ea"/>
                <a:cs typeface="+mn-cs"/>
              </a:rPr>
              <a:t> në disk përkohësisht ose që u morën nga memoria RAM. Pra, të shohim se çfarë është në fakt hapësira “</a:t>
            </a:r>
            <a:r>
              <a:rPr lang="sq-AL" sz="1200" kern="1200" dirty="0" err="1" smtClean="0">
                <a:solidFill>
                  <a:schemeClr val="tx1"/>
                </a:solidFill>
                <a:latin typeface="+mn-lt"/>
                <a:ea typeface="+mn-ea"/>
                <a:cs typeface="+mn-cs"/>
              </a:rPr>
              <a:t>Slack</a:t>
            </a:r>
            <a:r>
              <a:rPr lang="sq-AL" sz="120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Mendoni një skedar që është ruajtur në sistemin e skedarëve. Ndoshta një dokument teksti si ky. Ky skedar zë një vend në diskun e ngurtë, le të themi 8 sektorë si ky që shikoni në slajd. Tani imagjinoni që ky dokument teksti fshihet. Siç kemi mësuar nga </a:t>
            </a:r>
            <a:r>
              <a:rPr lang="sq-AL" sz="1200" kern="1200" dirty="0" err="1" smtClean="0">
                <a:solidFill>
                  <a:schemeClr val="tx1"/>
                </a:solidFill>
                <a:latin typeface="+mn-lt"/>
                <a:ea typeface="+mn-ea"/>
                <a:cs typeface="+mn-cs"/>
              </a:rPr>
              <a:t>slajdi</a:t>
            </a:r>
            <a:r>
              <a:rPr lang="sq-AL" sz="1200" kern="1200" dirty="0" smtClean="0">
                <a:solidFill>
                  <a:schemeClr val="tx1"/>
                </a:solidFill>
                <a:latin typeface="+mn-lt"/>
                <a:ea typeface="+mn-ea"/>
                <a:cs typeface="+mn-cs"/>
              </a:rPr>
              <a:t> i mëparshëm, fshihet vetëm regjistrimi tek Tabela e Përmbajtjes – jo vetë përmbajtja. POR – herët ose vonë sektorët me atë përmbajtje nevojiten përsëri për ruajtjen e të dhënave të tjera. Në rastin tonë një skedar i një fotoje do të ruhet në këto sektorë</a:t>
            </a:r>
            <a:r>
              <a:rPr lang="en-US" sz="1200" kern="1200" dirty="0" smtClean="0">
                <a:solidFill>
                  <a:schemeClr val="tx1"/>
                </a:solidFill>
                <a:latin typeface="+mn-lt"/>
                <a:ea typeface="+mn-ea"/>
                <a:cs typeface="+mn-cs"/>
              </a:rPr>
              <a:t>.</a:t>
            </a:r>
            <a:endParaRPr lang="en-US"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827260C-95DC-194B-88B2-0B241DEC43BF}" type="slidenum">
              <a:rPr lang="en-US" smtClean="0"/>
              <a:pPr/>
              <a:t>24</a:t>
            </a:fld>
            <a:endParaRPr lang="en-US"/>
          </a:p>
        </p:txBody>
      </p:sp>
    </p:spTree>
    <p:extLst>
      <p:ext uri="{BB962C8B-B14F-4D97-AF65-F5344CB8AC3E}">
        <p14:creationId xmlns:p14="http://schemas.microsoft.com/office/powerpoint/2010/main" xmlns="" val="32070646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sq-AL" sz="1200" kern="1200" dirty="0" smtClean="0">
                <a:solidFill>
                  <a:schemeClr val="tx1"/>
                </a:solidFill>
                <a:latin typeface="+mn-lt"/>
                <a:ea typeface="+mn-ea"/>
                <a:cs typeface="+mn-cs"/>
              </a:rPr>
              <a:t>Kur kjo foto e re ruhet, sistemi i skedarëve mund ta </a:t>
            </a:r>
            <a:r>
              <a:rPr lang="sq-AL" sz="1200" kern="1200" dirty="0" err="1" smtClean="0">
                <a:solidFill>
                  <a:schemeClr val="tx1"/>
                </a:solidFill>
                <a:latin typeface="+mn-lt"/>
                <a:ea typeface="+mn-ea"/>
                <a:cs typeface="+mn-cs"/>
              </a:rPr>
              <a:t>memorizojë</a:t>
            </a:r>
            <a:r>
              <a:rPr lang="sq-AL" sz="1200" kern="1200" dirty="0" smtClean="0">
                <a:solidFill>
                  <a:schemeClr val="tx1"/>
                </a:solidFill>
                <a:latin typeface="+mn-lt"/>
                <a:ea typeface="+mn-ea"/>
                <a:cs typeface="+mn-cs"/>
              </a:rPr>
              <a:t> atë në njësi ruajtjeje që quajtura “</a:t>
            </a:r>
            <a:r>
              <a:rPr lang="sq-AL" sz="1200" kern="1200" dirty="0" err="1" smtClean="0">
                <a:solidFill>
                  <a:schemeClr val="tx1"/>
                </a:solidFill>
                <a:latin typeface="+mn-lt"/>
                <a:ea typeface="+mn-ea"/>
                <a:cs typeface="+mn-cs"/>
              </a:rPr>
              <a:t>clusters</a:t>
            </a:r>
            <a:r>
              <a:rPr lang="sq-AL" sz="1200" kern="1200" dirty="0" smtClean="0">
                <a:solidFill>
                  <a:schemeClr val="tx1"/>
                </a:solidFill>
                <a:latin typeface="+mn-lt"/>
                <a:ea typeface="+mn-ea"/>
                <a:cs typeface="+mn-cs"/>
              </a:rPr>
              <a:t>”. Një </a:t>
            </a:r>
            <a:r>
              <a:rPr lang="sq-AL" sz="1200" kern="1200" dirty="0" err="1" smtClean="0">
                <a:solidFill>
                  <a:schemeClr val="tx1"/>
                </a:solidFill>
                <a:latin typeface="+mn-lt"/>
                <a:ea typeface="+mn-ea"/>
                <a:cs typeface="+mn-cs"/>
              </a:rPr>
              <a:t>cluster</a:t>
            </a:r>
            <a:r>
              <a:rPr lang="sq-AL" sz="1200" kern="1200" dirty="0" smtClean="0">
                <a:solidFill>
                  <a:schemeClr val="tx1"/>
                </a:solidFill>
                <a:latin typeface="+mn-lt"/>
                <a:ea typeface="+mn-ea"/>
                <a:cs typeface="+mn-cs"/>
              </a:rPr>
              <a:t> konsiston në disa sektorë. Në shumicën e rasteve, një skedar nuk e mbush të gjithë grupin e sektorëve deri në fund, si në foto [klik]. Fotoja zë 4 sektorë dhe një pjesë të vogël të sektorit të pestë. Por sistemi i skedarëve DUHET t’i caktojë të gjithë grupin e sektorëve kësaj fotoje. Këtu futet në lojë Hapësira e Papërdorur ose e lirë</a:t>
            </a:r>
            <a:endParaRPr lang="en-US"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827260C-95DC-194B-88B2-0B241DEC43BF}" type="slidenum">
              <a:rPr lang="en-US" smtClean="0"/>
              <a:pPr/>
              <a:t>25</a:t>
            </a:fld>
            <a:endParaRPr lang="en-US"/>
          </a:p>
        </p:txBody>
      </p:sp>
    </p:spTree>
    <p:extLst>
      <p:ext uri="{BB962C8B-B14F-4D97-AF65-F5344CB8AC3E}">
        <p14:creationId xmlns:p14="http://schemas.microsoft.com/office/powerpoint/2010/main" xmlns="" val="32070646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a:r>
              <a:rPr lang="sq-AL" sz="1200" kern="1200" dirty="0" smtClean="0">
                <a:solidFill>
                  <a:schemeClr val="tx1"/>
                </a:solidFill>
                <a:latin typeface="+mn-lt"/>
                <a:ea typeface="+mn-ea"/>
                <a:cs typeface="+mn-cs"/>
              </a:rPr>
              <a:t>Pjesa tjetër e grupit të sektorëve është akoma e </a:t>
            </a:r>
            <a:r>
              <a:rPr lang="sq-AL" sz="1200" kern="1200" dirty="0" err="1" smtClean="0">
                <a:solidFill>
                  <a:schemeClr val="tx1"/>
                </a:solidFill>
                <a:latin typeface="+mn-lt"/>
                <a:ea typeface="+mn-ea"/>
                <a:cs typeface="+mn-cs"/>
              </a:rPr>
              <a:t>alokuar</a:t>
            </a:r>
            <a:r>
              <a:rPr lang="sq-AL" sz="1200" kern="1200" dirty="0" smtClean="0">
                <a:solidFill>
                  <a:schemeClr val="tx1"/>
                </a:solidFill>
                <a:latin typeface="+mn-lt"/>
                <a:ea typeface="+mn-ea"/>
                <a:cs typeface="+mn-cs"/>
              </a:rPr>
              <a:t> për skedarin por nuk ka ndonjë përmbajtje që i takon skedarit: Kjo quhet File </a:t>
            </a:r>
            <a:r>
              <a:rPr lang="sq-AL" sz="1200" kern="1200" dirty="0" err="1" smtClean="0">
                <a:solidFill>
                  <a:schemeClr val="tx1"/>
                </a:solidFill>
                <a:latin typeface="+mn-lt"/>
                <a:ea typeface="+mn-ea"/>
                <a:cs typeface="+mn-cs"/>
              </a:rPr>
              <a:t>Slack</a:t>
            </a:r>
            <a:r>
              <a:rPr lang="sq-AL" sz="120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Hapësira e papërdorur nga skedari përbëhet nga dy hapësira të tjera të papërdorura. E para quhet sektor- ose hapësira e papërdorur RAM. [klik] Kjo hapësirë e papërdorur zë vetëm zonën nga fundi i përmbajtjes së një skedari deri në fund të sektorit. Në kohë të mëparshme kjo hapësirë e lirë përbëhej nga të dhëna kuturu të marra nga memoria RAM, ja përse është emri hapësira e papërdorur RAM. Në ditët e sotme vetëm zerot janë të shkruara – interesante për kriminalistikën? Në fakt jo.</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Pjesa tjetër, the </a:t>
            </a:r>
            <a:r>
              <a:rPr lang="sq-AL" sz="1200" kern="1200" dirty="0" err="1" smtClean="0">
                <a:solidFill>
                  <a:schemeClr val="tx1"/>
                </a:solidFill>
                <a:latin typeface="+mn-lt"/>
                <a:ea typeface="+mn-ea"/>
                <a:cs typeface="+mn-cs"/>
              </a:rPr>
              <a:t>Cluster</a:t>
            </a:r>
            <a:r>
              <a:rPr lang="sq-AL" sz="1200" kern="1200" dirty="0" smtClean="0">
                <a:solidFill>
                  <a:schemeClr val="tx1"/>
                </a:solidFill>
                <a:latin typeface="+mn-lt"/>
                <a:ea typeface="+mn-ea"/>
                <a:cs typeface="+mn-cs"/>
              </a:rPr>
              <a:t>- ose Hapësira e Papërdorur [klik] është shumë më interesante – siç mund ta shihni në foto. Kjo hapësirë fillon direkt mbas hapësirës së sektorit dhe shkon deri në fund të grupit të sektorëve. Përbëhet nga të dhëna të vjetra nga skedarët e fshirë që ruheshin më parë në këtë sektor, ndoshta një pjesë e një letre për provë, ndoshta një pjesë provuese e një skedari të vjetër nga historia e </a:t>
            </a:r>
            <a:r>
              <a:rPr lang="sq-AL" sz="1200" kern="1200" dirty="0" err="1" smtClean="0">
                <a:solidFill>
                  <a:schemeClr val="tx1"/>
                </a:solidFill>
                <a:latin typeface="+mn-lt"/>
                <a:ea typeface="+mn-ea"/>
                <a:cs typeface="+mn-cs"/>
              </a:rPr>
              <a:t>navigimit</a:t>
            </a:r>
            <a:r>
              <a:rPr lang="sq-AL" sz="1200" kern="1200" dirty="0" smtClean="0">
                <a:solidFill>
                  <a:schemeClr val="tx1"/>
                </a:solidFill>
                <a:latin typeface="+mn-lt"/>
                <a:ea typeface="+mn-ea"/>
                <a:cs typeface="+mn-cs"/>
              </a:rPr>
              <a:t> në Internet?</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Mos lejoni që kjo foto t’ju ngatërrojë: mund të ketë shumë më tepër informacion në Hapësirën e Papërdorur sesa në këto dy fjalë. Një sektor është 512 </a:t>
            </a:r>
            <a:r>
              <a:rPr lang="sq-AL" sz="1200" kern="1200" dirty="0" err="1" smtClean="0">
                <a:solidFill>
                  <a:schemeClr val="tx1"/>
                </a:solidFill>
                <a:latin typeface="+mn-lt"/>
                <a:ea typeface="+mn-ea"/>
                <a:cs typeface="+mn-cs"/>
              </a:rPr>
              <a:t>Bytes</a:t>
            </a:r>
            <a:r>
              <a:rPr lang="sq-AL" sz="1200" kern="1200" dirty="0" smtClean="0">
                <a:solidFill>
                  <a:schemeClr val="tx1"/>
                </a:solidFill>
                <a:latin typeface="+mn-lt"/>
                <a:ea typeface="+mn-ea"/>
                <a:cs typeface="+mn-cs"/>
              </a:rPr>
              <a:t> në madhësi, që do të thotë se ai mund të mbajë deri në 512 karaktere, pra në shembullin tonë në Hapësirën e Papërdorur të Grupit të Sektorëve mund të ruhet një letër me 1536 karaktere, që janë 10 mesazhe SMS.</a:t>
            </a:r>
            <a:endParaRPr lang="en-US"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827260C-95DC-194B-88B2-0B241DEC43BF}" type="slidenum">
              <a:rPr lang="en-US" smtClean="0"/>
              <a:pPr/>
              <a:t>26</a:t>
            </a:fld>
            <a:endParaRPr lang="en-US"/>
          </a:p>
        </p:txBody>
      </p:sp>
    </p:spTree>
    <p:extLst>
      <p:ext uri="{BB962C8B-B14F-4D97-AF65-F5344CB8AC3E}">
        <p14:creationId xmlns:p14="http://schemas.microsoft.com/office/powerpoint/2010/main" xmlns="" val="11282045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sq-AL" sz="1200" kern="1200" dirty="0" err="1" smtClean="0">
                <a:solidFill>
                  <a:schemeClr val="tx1"/>
                </a:solidFill>
                <a:latin typeface="+mn-lt"/>
                <a:ea typeface="+mn-ea"/>
                <a:cs typeface="+mn-cs"/>
              </a:rPr>
              <a:t>Ok</a:t>
            </a:r>
            <a:r>
              <a:rPr lang="sq-AL" sz="1200" kern="1200" dirty="0" smtClean="0">
                <a:solidFill>
                  <a:schemeClr val="tx1"/>
                </a:solidFill>
                <a:latin typeface="+mn-lt"/>
                <a:ea typeface="+mn-ea"/>
                <a:cs typeface="+mn-cs"/>
              </a:rPr>
              <a:t>, le të shohim se çfarë mësuam në këtë sesion</a:t>
            </a:r>
            <a:r>
              <a:rPr lang="en-US" sz="1200" kern="1200" dirty="0" smtClean="0">
                <a:solidFill>
                  <a:schemeClr val="tx1"/>
                </a:solidFill>
                <a:latin typeface="+mn-lt"/>
                <a:ea typeface="+mn-ea"/>
                <a:cs typeface="+mn-cs"/>
              </a:rPr>
              <a:t>.</a:t>
            </a:r>
            <a:endParaRPr lang="de-DE" dirty="0"/>
          </a:p>
        </p:txBody>
      </p:sp>
      <p:sp>
        <p:nvSpPr>
          <p:cNvPr id="4" name="Foliennummernplatzhalter 3"/>
          <p:cNvSpPr>
            <a:spLocks noGrp="1"/>
          </p:cNvSpPr>
          <p:nvPr>
            <p:ph type="sldNum" sz="quarter" idx="10"/>
          </p:nvPr>
        </p:nvSpPr>
        <p:spPr/>
        <p:txBody>
          <a:bodyPr/>
          <a:lstStyle/>
          <a:p>
            <a:fld id="{5827260C-95DC-194B-88B2-0B241DEC43BF}" type="slidenum">
              <a:rPr lang="en-US" smtClean="0"/>
              <a:pPr/>
              <a:t>27</a:t>
            </a:fld>
            <a:endParaRPr lang="en-US"/>
          </a:p>
        </p:txBody>
      </p:sp>
    </p:spTree>
    <p:extLst>
      <p:ext uri="{BB962C8B-B14F-4D97-AF65-F5344CB8AC3E}">
        <p14:creationId xmlns:p14="http://schemas.microsoft.com/office/powerpoint/2010/main" xmlns="" val="7499928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Keni pyetje ?!</a:t>
            </a:r>
          </a:p>
          <a:p>
            <a:endParaRPr lang="en-GB" dirty="0" smtClean="0"/>
          </a:p>
          <a:p>
            <a:r>
              <a:rPr lang="en-GB" dirty="0" smtClean="0"/>
              <a:t>…</a:t>
            </a:r>
          </a:p>
          <a:p>
            <a:endParaRPr lang="en-GB" dirty="0" smtClean="0"/>
          </a:p>
          <a:p>
            <a:r>
              <a:rPr lang="en-GB" dirty="0" smtClean="0"/>
              <a:t>Ju falenderoj për vëmendjen.</a:t>
            </a:r>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28</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827260C-95DC-194B-88B2-0B241DEC43BF}" type="slidenum">
              <a:rPr lang="en-US" smtClean="0"/>
              <a:pPr/>
              <a:t>3</a:t>
            </a:fld>
            <a:endParaRPr lang="en-US"/>
          </a:p>
        </p:txBody>
      </p:sp>
    </p:spTree>
    <p:extLst>
      <p:ext uri="{BB962C8B-B14F-4D97-AF65-F5344CB8AC3E}">
        <p14:creationId xmlns:p14="http://schemas.microsoft.com/office/powerpoint/2010/main" xmlns="" val="3114444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sq-AL" sz="1200" kern="1200" dirty="0" smtClean="0">
                <a:solidFill>
                  <a:schemeClr val="tx1"/>
                </a:solidFill>
                <a:latin typeface="+mn-lt"/>
                <a:ea typeface="+mn-ea"/>
                <a:cs typeface="+mn-cs"/>
              </a:rPr>
              <a:t>Shënim: ky slajd është i animuar</a:t>
            </a:r>
            <a:endParaRPr lang="en-US" sz="1200" kern="1200" dirty="0" smtClean="0">
              <a:solidFill>
                <a:schemeClr val="tx1"/>
              </a:solidFill>
              <a:latin typeface="+mn-lt"/>
              <a:ea typeface="+mn-ea"/>
              <a:cs typeface="+mn-cs"/>
            </a:endParaRPr>
          </a:p>
          <a:p>
            <a:r>
              <a:rPr lang="sq-AL" sz="1200" kern="1200" dirty="0" smtClean="0">
                <a:solidFill>
                  <a:schemeClr val="tx1"/>
                </a:solidFill>
                <a:latin typeface="+mn-lt"/>
                <a:ea typeface="+mn-ea"/>
                <a:cs typeface="+mn-cs"/>
              </a:rPr>
              <a:t>Nga vjen termi </a:t>
            </a:r>
            <a:r>
              <a:rPr lang="sq-AL" sz="1200" kern="1200" dirty="0" err="1" smtClean="0">
                <a:solidFill>
                  <a:schemeClr val="tx1"/>
                </a:solidFill>
                <a:latin typeface="+mn-lt"/>
                <a:ea typeface="+mn-ea"/>
                <a:cs typeface="+mn-cs"/>
              </a:rPr>
              <a:t>Digital</a:t>
            </a:r>
            <a:r>
              <a:rPr lang="sq-AL" sz="1200" kern="1200" dirty="0" smtClean="0">
                <a:solidFill>
                  <a:schemeClr val="tx1"/>
                </a:solidFill>
                <a:latin typeface="+mn-lt"/>
                <a:ea typeface="+mn-ea"/>
                <a:cs typeface="+mn-cs"/>
              </a:rPr>
              <a:t> </a:t>
            </a:r>
            <a:r>
              <a:rPr lang="sq-AL" sz="1200" kern="1200" dirty="0" err="1" smtClean="0">
                <a:solidFill>
                  <a:schemeClr val="tx1"/>
                </a:solidFill>
                <a:latin typeface="+mn-lt"/>
                <a:ea typeface="+mn-ea"/>
                <a:cs typeface="+mn-cs"/>
              </a:rPr>
              <a:t>Forensics</a:t>
            </a:r>
            <a:r>
              <a:rPr lang="sq-AL"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sq-AL" sz="1200" kern="1200" dirty="0" smtClean="0">
                <a:solidFill>
                  <a:schemeClr val="tx1"/>
                </a:solidFill>
                <a:latin typeface="+mn-lt"/>
                <a:ea typeface="+mn-ea"/>
                <a:cs typeface="+mn-cs"/>
              </a:rPr>
              <a:t>Për të shpjeguar termin “</a:t>
            </a:r>
            <a:r>
              <a:rPr lang="sq-AL" sz="1200" kern="1200" dirty="0" err="1" smtClean="0">
                <a:solidFill>
                  <a:schemeClr val="tx1"/>
                </a:solidFill>
                <a:latin typeface="+mn-lt"/>
                <a:ea typeface="+mn-ea"/>
                <a:cs typeface="+mn-cs"/>
              </a:rPr>
              <a:t>Digital</a:t>
            </a:r>
            <a:r>
              <a:rPr lang="sq-AL" sz="1200" kern="1200" dirty="0" smtClean="0">
                <a:solidFill>
                  <a:schemeClr val="tx1"/>
                </a:solidFill>
                <a:latin typeface="+mn-lt"/>
                <a:ea typeface="+mn-ea"/>
                <a:cs typeface="+mn-cs"/>
              </a:rPr>
              <a:t> </a:t>
            </a:r>
            <a:r>
              <a:rPr lang="sq-AL" sz="1200" kern="1200" dirty="0" err="1" smtClean="0">
                <a:solidFill>
                  <a:schemeClr val="tx1"/>
                </a:solidFill>
                <a:latin typeface="+mn-lt"/>
                <a:ea typeface="+mn-ea"/>
                <a:cs typeface="+mn-cs"/>
              </a:rPr>
              <a:t>Forensics</a:t>
            </a:r>
            <a:r>
              <a:rPr lang="sq-AL" sz="1200" kern="1200" dirty="0" smtClean="0">
                <a:solidFill>
                  <a:schemeClr val="tx1"/>
                </a:solidFill>
                <a:latin typeface="+mn-lt"/>
                <a:ea typeface="+mn-ea"/>
                <a:cs typeface="+mn-cs"/>
              </a:rPr>
              <a:t>” duhet të kuptojmë kuptimin e dy fjalëve. Le të fillojmë më fjalën e fundit: </a:t>
            </a:r>
            <a:r>
              <a:rPr lang="sq-AL" sz="1200" kern="1200" dirty="0" err="1" smtClean="0">
                <a:solidFill>
                  <a:schemeClr val="tx1"/>
                </a:solidFill>
                <a:latin typeface="+mn-lt"/>
                <a:ea typeface="+mn-ea"/>
                <a:cs typeface="+mn-cs"/>
              </a:rPr>
              <a:t>Forensics</a:t>
            </a:r>
            <a:endParaRPr lang="en-US" sz="1200" kern="1200" dirty="0" smtClean="0">
              <a:solidFill>
                <a:schemeClr val="tx1"/>
              </a:solidFill>
              <a:latin typeface="+mn-lt"/>
              <a:ea typeface="+mn-ea"/>
              <a:cs typeface="+mn-cs"/>
            </a:endParaRPr>
          </a:p>
          <a:p>
            <a:r>
              <a:rPr lang="sq-AL" sz="1200" kern="1200" dirty="0" smtClean="0">
                <a:solidFill>
                  <a:schemeClr val="tx1"/>
                </a:solidFill>
                <a:latin typeface="+mn-lt"/>
                <a:ea typeface="+mn-ea"/>
                <a:cs typeface="+mn-cs"/>
              </a:rPr>
              <a:t>Termi “</a:t>
            </a:r>
            <a:r>
              <a:rPr lang="sq-AL" sz="1200" kern="1200" dirty="0" err="1" smtClean="0">
                <a:solidFill>
                  <a:schemeClr val="tx1"/>
                </a:solidFill>
                <a:latin typeface="+mn-lt"/>
                <a:ea typeface="+mn-ea"/>
                <a:cs typeface="+mn-cs"/>
              </a:rPr>
              <a:t>Forensics</a:t>
            </a:r>
            <a:r>
              <a:rPr lang="sq-AL" sz="1200" kern="1200" dirty="0" smtClean="0">
                <a:solidFill>
                  <a:schemeClr val="tx1"/>
                </a:solidFill>
                <a:latin typeface="+mn-lt"/>
                <a:ea typeface="+mn-ea"/>
                <a:cs typeface="+mn-cs"/>
              </a:rPr>
              <a:t>” vjen nga termi romak “Forum </a:t>
            </a:r>
            <a:r>
              <a:rPr lang="sq-AL" sz="1200" kern="1200" dirty="0" err="1" smtClean="0">
                <a:solidFill>
                  <a:schemeClr val="tx1"/>
                </a:solidFill>
                <a:latin typeface="+mn-lt"/>
                <a:ea typeface="+mn-ea"/>
                <a:cs typeface="+mn-cs"/>
              </a:rPr>
              <a:t>Romanum</a:t>
            </a:r>
            <a:r>
              <a:rPr lang="sq-AL" sz="1200" kern="1200" dirty="0" smtClean="0">
                <a:solidFill>
                  <a:schemeClr val="tx1"/>
                </a:solidFill>
                <a:latin typeface="+mn-lt"/>
                <a:ea typeface="+mn-ea"/>
                <a:cs typeface="+mn-cs"/>
              </a:rPr>
              <a:t>”, i cili ishte vendi që përbënte qendrën e jetës në Romën Perandorake. Fjala “Forum” në Latinisht nënkupton ekzaktësisht këtë vend publik. Në njërën anë të “Forum </a:t>
            </a:r>
            <a:r>
              <a:rPr lang="sq-AL" sz="1200" kern="1200" dirty="0" err="1" smtClean="0">
                <a:solidFill>
                  <a:schemeClr val="tx1"/>
                </a:solidFill>
                <a:latin typeface="+mn-lt"/>
                <a:ea typeface="+mn-ea"/>
                <a:cs typeface="+mn-cs"/>
              </a:rPr>
              <a:t>Romanum</a:t>
            </a:r>
            <a:r>
              <a:rPr lang="sq-AL" sz="1200" kern="1200" dirty="0" smtClean="0">
                <a:solidFill>
                  <a:schemeClr val="tx1"/>
                </a:solidFill>
                <a:latin typeface="+mn-lt"/>
                <a:ea typeface="+mn-ea"/>
                <a:cs typeface="+mn-cs"/>
              </a:rPr>
              <a:t>” disa ndërtesa përdoreshin si vende për gjykatat e juridiksionit civil. Pra fjala “</a:t>
            </a:r>
            <a:r>
              <a:rPr lang="sq-AL" sz="1200" kern="1200" dirty="0" err="1" smtClean="0">
                <a:solidFill>
                  <a:schemeClr val="tx1"/>
                </a:solidFill>
                <a:latin typeface="+mn-lt"/>
                <a:ea typeface="+mn-ea"/>
                <a:cs typeface="+mn-cs"/>
              </a:rPr>
              <a:t>Forensics</a:t>
            </a:r>
            <a:r>
              <a:rPr lang="sq-AL" sz="1200" kern="1200" dirty="0" smtClean="0">
                <a:solidFill>
                  <a:schemeClr val="tx1"/>
                </a:solidFill>
                <a:latin typeface="+mn-lt"/>
                <a:ea typeface="+mn-ea"/>
                <a:cs typeface="+mn-cs"/>
              </a:rPr>
              <a:t>” e ka origjinën e saj në gjykatat e lashta. Njësoj si gjykatat e lashtë në Romën perandorake, ne kemi një gamë të gjerë gjykatash në çdo juridiksion [klik] [klik].</a:t>
            </a:r>
            <a:endParaRPr lang="en-US" sz="1200" kern="1200" dirty="0" smtClean="0">
              <a:solidFill>
                <a:schemeClr val="tx1"/>
              </a:solidFill>
              <a:latin typeface="+mn-lt"/>
              <a:ea typeface="+mn-ea"/>
              <a:cs typeface="+mn-cs"/>
            </a:endParaRPr>
          </a:p>
          <a:p>
            <a:r>
              <a:rPr lang="sq-AL" sz="1200" kern="1200" dirty="0" smtClean="0">
                <a:solidFill>
                  <a:schemeClr val="tx1"/>
                </a:solidFill>
                <a:latin typeface="+mn-lt"/>
                <a:ea typeface="+mn-ea"/>
                <a:cs typeface="+mn-cs"/>
              </a:rPr>
              <a:t>Edhe në gjykatat e lashta, ju mund të gjeni ekspertë të fushave të ndryshme që mund të shpjegonin temat shkencore për avokatët dhe jurinë. [klik] Ky miku ynë në këtë foto përpiqet të shpjegojë formulat matematikore një jurie – një detyrë shumë e komplikuar në ato kohëra – me shumë mundësi edhe sot ;) Funksioni i ekspertit si dëshmitar nuk është i ndryshëm në seancat gjyqësore të ditëve të sotme, për shembull merrni një ekspert të kriminalistikës dixhitale [klik] [klik]. Njësoj siç kanë nevojë gjykatat e lashta për ekspert dëshmitar për shpjegimin e formulave matematikore, po kështu edhe për provat dixhitale nevojitet ekspert dëshmitar në gjykatat e sotme.                                                                </a:t>
            </a:r>
            <a:endParaRPr lang="en-US" sz="1200" kern="1200" dirty="0" smtClean="0">
              <a:solidFill>
                <a:schemeClr val="tx1"/>
              </a:solidFill>
              <a:latin typeface="+mn-lt"/>
              <a:ea typeface="+mn-ea"/>
              <a:cs typeface="+mn-cs"/>
            </a:endParaRPr>
          </a:p>
          <a:p>
            <a:r>
              <a:rPr lang="sq-AL" sz="1200" kern="1200" dirty="0" smtClean="0">
                <a:solidFill>
                  <a:schemeClr val="tx1"/>
                </a:solidFill>
                <a:latin typeface="+mn-lt"/>
                <a:ea typeface="+mn-ea"/>
                <a:cs typeface="+mn-cs"/>
              </a:rPr>
              <a:t>Për të kuptuar lidhjen e Kriminalistikës Dixhitale me shkencat e tjera kriminalistike, le të shikojmë disa shembuj.</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Kriminalistika Dixhitale.</a:t>
            </a:r>
            <a:endParaRPr lang="en-US"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827260C-95DC-194B-88B2-0B241DEC43BF}" type="slidenum">
              <a:rPr lang="en-US" smtClean="0"/>
              <a:pPr/>
              <a:t>4</a:t>
            </a:fld>
            <a:endParaRPr lang="en-US"/>
          </a:p>
        </p:txBody>
      </p:sp>
    </p:spTree>
    <p:extLst>
      <p:ext uri="{BB962C8B-B14F-4D97-AF65-F5344CB8AC3E}">
        <p14:creationId xmlns:p14="http://schemas.microsoft.com/office/powerpoint/2010/main" xmlns="" val="1908255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a:r>
              <a:rPr lang="sq-AL" sz="1200" kern="1200" noProof="0" dirty="0" smtClean="0">
                <a:solidFill>
                  <a:schemeClr val="tx1"/>
                </a:solidFill>
                <a:latin typeface="+mn-lt"/>
                <a:ea typeface="+mn-ea"/>
                <a:cs typeface="+mn-cs"/>
              </a:rPr>
              <a:t>Kush nga pjesëmarrësit në sallë ka pasur përvoja në seancat gjyqësore që kanë të bëjmë me shkencat kriminalistike të përmendura në këtë </a:t>
            </a:r>
            <a:r>
              <a:rPr lang="sq-AL" sz="1200" kern="1200" noProof="0" dirty="0" err="1" smtClean="0">
                <a:solidFill>
                  <a:schemeClr val="tx1"/>
                </a:solidFill>
                <a:latin typeface="+mn-lt"/>
                <a:ea typeface="+mn-ea"/>
                <a:cs typeface="+mn-cs"/>
              </a:rPr>
              <a:t>slajd</a:t>
            </a:r>
            <a:r>
              <a:rPr lang="sq-AL" sz="1200" kern="1200" noProof="0" dirty="0" smtClean="0">
                <a:solidFill>
                  <a:schemeClr val="tx1"/>
                </a:solidFill>
                <a:latin typeface="+mn-lt"/>
                <a:ea typeface="+mn-ea"/>
                <a:cs typeface="+mn-cs"/>
              </a:rPr>
              <a:t>?</a:t>
            </a:r>
          </a:p>
          <a:p>
            <a:pPr algn="just"/>
            <a:endParaRPr lang="sq-AL" sz="1200" kern="1200" noProof="0" dirty="0" smtClean="0">
              <a:solidFill>
                <a:schemeClr val="tx1"/>
              </a:solidFill>
              <a:latin typeface="+mn-lt"/>
              <a:ea typeface="+mn-ea"/>
              <a:cs typeface="+mn-cs"/>
            </a:endParaRPr>
          </a:p>
          <a:p>
            <a:pPr algn="just"/>
            <a:r>
              <a:rPr lang="sq-AL" sz="1200" kern="1200" noProof="0" dirty="0" err="1" smtClean="0">
                <a:solidFill>
                  <a:schemeClr val="tx1"/>
                </a:solidFill>
                <a:latin typeface="+mn-lt"/>
                <a:ea typeface="+mn-ea"/>
                <a:cs typeface="+mn-cs"/>
              </a:rPr>
              <a:t>Ok</a:t>
            </a:r>
            <a:r>
              <a:rPr lang="sq-AL" sz="1200" kern="1200" noProof="0" dirty="0" smtClean="0">
                <a:solidFill>
                  <a:schemeClr val="tx1"/>
                </a:solidFill>
                <a:latin typeface="+mn-lt"/>
                <a:ea typeface="+mn-ea"/>
                <a:cs typeface="+mn-cs"/>
              </a:rPr>
              <a:t>, në fillim pamë se X pjesëmarrës kanë përvoja me Kriminalistikën </a:t>
            </a:r>
            <a:r>
              <a:rPr lang="sq-AL" sz="1200" kern="1200" noProof="0" dirty="0" err="1" smtClean="0">
                <a:solidFill>
                  <a:schemeClr val="tx1"/>
                </a:solidFill>
                <a:latin typeface="+mn-lt"/>
                <a:ea typeface="+mn-ea"/>
                <a:cs typeface="+mn-cs"/>
              </a:rPr>
              <a:t>Dixhitale</a:t>
            </a:r>
            <a:r>
              <a:rPr lang="sq-AL" sz="1200" kern="1200" noProof="0" dirty="0" smtClean="0">
                <a:solidFill>
                  <a:schemeClr val="tx1"/>
                </a:solidFill>
                <a:latin typeface="+mn-lt"/>
                <a:ea typeface="+mn-ea"/>
                <a:cs typeface="+mn-cs"/>
              </a:rPr>
              <a:t>, ndërsa pothuaj të gjithë juve keni pasur seanca gjyqësore që përfshinin disa nga shkencat kriminalistike më tradicionale. Kjo nënvizon se Kriminalistika </a:t>
            </a:r>
            <a:r>
              <a:rPr lang="sq-AL" sz="1200" kern="1200" noProof="0" dirty="0" err="1" smtClean="0">
                <a:solidFill>
                  <a:schemeClr val="tx1"/>
                </a:solidFill>
                <a:latin typeface="+mn-lt"/>
                <a:ea typeface="+mn-ea"/>
                <a:cs typeface="+mn-cs"/>
              </a:rPr>
              <a:t>Dixhitale</a:t>
            </a:r>
            <a:r>
              <a:rPr lang="sq-AL" sz="1200" kern="1200" noProof="0" dirty="0" smtClean="0">
                <a:solidFill>
                  <a:schemeClr val="tx1"/>
                </a:solidFill>
                <a:latin typeface="+mn-lt"/>
                <a:ea typeface="+mn-ea"/>
                <a:cs typeface="+mn-cs"/>
              </a:rPr>
              <a:t> është shkencë mjaft e re ndërsa shkencat e tjera kriminalistike kanë një histori më të gjatë. Por le të jemi të sinqertë – sasia e çështjeve që përfshijnë provat elektronike po rritet me shpejtësi. Pra ka një boshllëk të madh ndërmjet përvojës dhe njohurive në lidhje me Kriminalistikën </a:t>
            </a:r>
            <a:r>
              <a:rPr lang="sq-AL" sz="1200" kern="1200" noProof="0" dirty="0" err="1" smtClean="0">
                <a:solidFill>
                  <a:schemeClr val="tx1"/>
                </a:solidFill>
                <a:latin typeface="+mn-lt"/>
                <a:ea typeface="+mn-ea"/>
                <a:cs typeface="+mn-cs"/>
              </a:rPr>
              <a:t>Dixhitale</a:t>
            </a:r>
            <a:r>
              <a:rPr lang="sq-AL" sz="1200" kern="1200" noProof="0" dirty="0" smtClean="0">
                <a:solidFill>
                  <a:schemeClr val="tx1"/>
                </a:solidFill>
                <a:latin typeface="+mn-lt"/>
                <a:ea typeface="+mn-ea"/>
                <a:cs typeface="+mn-cs"/>
              </a:rPr>
              <a:t> nga njëra anë, dhe rritjes së çështjeve që përfshijnë provat elektronike nga ana tjetër. Për shkak të këtij fakti, shumica e avokatëve, prokurorëve dhe gjyqtarëve duhet të familjarizohen me këtë shkencë të re. Ata duhet të dinë se çfarë janë provat elektronike dhe se si Kriminalistika </a:t>
            </a:r>
            <a:r>
              <a:rPr lang="sq-AL" sz="1200" kern="1200" noProof="0" dirty="0" err="1" smtClean="0">
                <a:solidFill>
                  <a:schemeClr val="tx1"/>
                </a:solidFill>
                <a:latin typeface="+mn-lt"/>
                <a:ea typeface="+mn-ea"/>
                <a:cs typeface="+mn-cs"/>
              </a:rPr>
              <a:t>Dixhitale</a:t>
            </a:r>
            <a:r>
              <a:rPr lang="sq-AL" sz="1200" kern="1200" noProof="0" dirty="0" smtClean="0">
                <a:solidFill>
                  <a:schemeClr val="tx1"/>
                </a:solidFill>
                <a:latin typeface="+mn-lt"/>
                <a:ea typeface="+mn-ea"/>
                <a:cs typeface="+mn-cs"/>
              </a:rPr>
              <a:t> mund të ndihmojë në zgjidhjen e çështjeve të tyre. Dhe kjo është </a:t>
            </a:r>
            <a:r>
              <a:rPr lang="sq-AL" sz="1200" kern="1200" noProof="0" dirty="0" err="1" smtClean="0">
                <a:solidFill>
                  <a:schemeClr val="tx1"/>
                </a:solidFill>
                <a:latin typeface="+mn-lt"/>
                <a:ea typeface="+mn-ea"/>
                <a:cs typeface="+mn-cs"/>
              </a:rPr>
              <a:t>ekzaktësisht</a:t>
            </a:r>
            <a:r>
              <a:rPr lang="sq-AL" sz="1200" kern="1200" noProof="0" dirty="0" smtClean="0">
                <a:solidFill>
                  <a:schemeClr val="tx1"/>
                </a:solidFill>
                <a:latin typeface="+mn-lt"/>
                <a:ea typeface="+mn-ea"/>
                <a:cs typeface="+mn-cs"/>
              </a:rPr>
              <a:t> se përse jemi këtu sot!</a:t>
            </a:r>
          </a:p>
          <a:p>
            <a:pPr algn="just"/>
            <a:endParaRPr lang="sq-AL" sz="1200" kern="1200" noProof="0" dirty="0" smtClean="0">
              <a:solidFill>
                <a:schemeClr val="tx1"/>
              </a:solidFill>
              <a:latin typeface="+mn-lt"/>
              <a:ea typeface="+mn-ea"/>
              <a:cs typeface="+mn-cs"/>
            </a:endParaRPr>
          </a:p>
          <a:p>
            <a:pPr algn="just"/>
            <a:r>
              <a:rPr lang="sq-AL" sz="1200" kern="1200" noProof="0" dirty="0" smtClean="0">
                <a:solidFill>
                  <a:schemeClr val="tx1"/>
                </a:solidFill>
                <a:latin typeface="+mn-lt"/>
                <a:ea typeface="+mn-ea"/>
                <a:cs typeface="+mn-cs"/>
              </a:rPr>
              <a:t>Le të shohim nëse mund të gjejmë ngjashmëri ndërmjet hetimit tradicional të gjurmëve dhe Kriminalistikës </a:t>
            </a:r>
            <a:r>
              <a:rPr lang="sq-AL" sz="1200" kern="1200" noProof="0" dirty="0" err="1" smtClean="0">
                <a:solidFill>
                  <a:schemeClr val="tx1"/>
                </a:solidFill>
                <a:latin typeface="+mn-lt"/>
                <a:ea typeface="+mn-ea"/>
                <a:cs typeface="+mn-cs"/>
              </a:rPr>
              <a:t>Dixhitale</a:t>
            </a:r>
            <a:r>
              <a:rPr lang="sq-AL" baseline="0" noProof="0" dirty="0" smtClean="0"/>
              <a:t>.</a:t>
            </a:r>
            <a:endParaRPr lang="sq-AL" baseline="0" noProof="0" dirty="0" smtClean="0"/>
          </a:p>
        </p:txBody>
      </p:sp>
      <p:sp>
        <p:nvSpPr>
          <p:cNvPr id="4" name="Foliennummernplatzhalter 3"/>
          <p:cNvSpPr>
            <a:spLocks noGrp="1"/>
          </p:cNvSpPr>
          <p:nvPr>
            <p:ph type="sldNum" sz="quarter" idx="10"/>
          </p:nvPr>
        </p:nvSpPr>
        <p:spPr/>
        <p:txBody>
          <a:bodyPr/>
          <a:lstStyle/>
          <a:p>
            <a:fld id="{5827260C-95DC-194B-88B2-0B241DEC43BF}" type="slidenum">
              <a:rPr lang="en-US" smtClean="0"/>
              <a:pPr/>
              <a:t>5</a:t>
            </a:fld>
            <a:endParaRPr lang="en-US"/>
          </a:p>
        </p:txBody>
      </p:sp>
    </p:spTree>
    <p:extLst>
      <p:ext uri="{BB962C8B-B14F-4D97-AF65-F5344CB8AC3E}">
        <p14:creationId xmlns:p14="http://schemas.microsoft.com/office/powerpoint/2010/main" xmlns="" val="12675562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a:r>
              <a:rPr lang="sq-AL" sz="1200" kern="1200" dirty="0" smtClean="0">
                <a:solidFill>
                  <a:schemeClr val="tx1"/>
                </a:solidFill>
                <a:latin typeface="+mn-lt"/>
                <a:ea typeface="+mn-ea"/>
                <a:cs typeface="+mn-cs"/>
              </a:rPr>
              <a:t>Shënim: Ky slajd është i animuar. </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[klik] Në botën reale keni skenën e krimit që duhet të sigurohet – megjithëse nuk jam i </a:t>
            </a:r>
            <a:r>
              <a:rPr lang="sq-AL" sz="1200" kern="1200" dirty="0" smtClean="0">
                <a:solidFill>
                  <a:schemeClr val="tx1"/>
                </a:solidFill>
                <a:latin typeface="+mn-lt"/>
                <a:ea typeface="+mn-ea"/>
                <a:cs typeface="+mn-cs"/>
              </a:rPr>
              <a:t>sigurt </a:t>
            </a:r>
            <a:r>
              <a:rPr lang="sq-AL" sz="1200" kern="1200" dirty="0" smtClean="0">
                <a:solidFill>
                  <a:schemeClr val="tx1"/>
                </a:solidFill>
                <a:latin typeface="+mn-lt"/>
                <a:ea typeface="+mn-ea"/>
                <a:cs typeface="+mn-cs"/>
              </a:rPr>
              <a:t>se ç’bëri kolegu në këtë foto ;)</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Në botën e Kriminalistikës Dixhitale ju mund të keni gjithashtu të njëjtën skenë krimi. Pra, hetuesit duhet të sigurojnë skenën në të njëjtën mënyrë që do ta siguronin në kriminalistikën tradicionale. Por në botën e Kriminalistikës Dixhitale kemi gjithashtu edhe një skenë të dytë krimi [klik]. Për kryerjen e një vepre penale mund të jetë përdorur një sistem kompjuterik. Kjo e bën atë një provë të vlefshme për çështjen tonë. Por edhe sikur vetë kompjuteri të mos ishte përdorur për kryerjen e veprës, ai prapëseprapë mund të përmbajë të dhëna të rëndësishme në lidhje me të, fazën përgatitore të veprës, faqet e llogarisë së dokumentuar, lidhjet në Chat ndërmjet viktimës dhe të dyshuarit ose rrethana të tjera që kanë të bëjnë me veprën penale</a:t>
            </a:r>
            <a:endParaRPr lang="de-DE" dirty="0"/>
          </a:p>
        </p:txBody>
      </p:sp>
      <p:sp>
        <p:nvSpPr>
          <p:cNvPr id="4" name="Foliennummernplatzhalter 3"/>
          <p:cNvSpPr>
            <a:spLocks noGrp="1"/>
          </p:cNvSpPr>
          <p:nvPr>
            <p:ph type="sldNum" sz="quarter" idx="10"/>
          </p:nvPr>
        </p:nvSpPr>
        <p:spPr/>
        <p:txBody>
          <a:bodyPr/>
          <a:lstStyle/>
          <a:p>
            <a:fld id="{5827260C-95DC-194B-88B2-0B241DEC43BF}" type="slidenum">
              <a:rPr lang="en-US" smtClean="0"/>
              <a:pPr/>
              <a:t>6</a:t>
            </a:fld>
            <a:endParaRPr lang="en-US" dirty="0"/>
          </a:p>
        </p:txBody>
      </p:sp>
    </p:spTree>
    <p:extLst>
      <p:ext uri="{BB962C8B-B14F-4D97-AF65-F5344CB8AC3E}">
        <p14:creationId xmlns:p14="http://schemas.microsoft.com/office/powerpoint/2010/main" xmlns="" val="24788676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a:r>
              <a:rPr lang="sq-AL" sz="1200" kern="1200" dirty="0" smtClean="0">
                <a:solidFill>
                  <a:schemeClr val="tx1"/>
                </a:solidFill>
                <a:latin typeface="+mn-lt"/>
                <a:ea typeface="+mn-ea"/>
                <a:cs typeface="+mn-cs"/>
              </a:rPr>
              <a:t>Shënim: Ky slajd është i animuar.</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[klik] gjithmonë mbani të veshura dorezat kur të siguroni skenën e krimit – ky parim i vjetër i kriminalistikës tradicionale është i vërtetë edhe për Kriminalistikën Dixhitale. Ashtu siç nuk do të donit të linit shenjat e gishtërinjve tuaj ose ADN-në </a:t>
            </a:r>
            <a:r>
              <a:rPr lang="sq-AL" sz="1200" kern="1200" dirty="0" err="1" smtClean="0">
                <a:solidFill>
                  <a:schemeClr val="tx1"/>
                </a:solidFill>
                <a:latin typeface="+mn-lt"/>
                <a:ea typeface="+mn-ea"/>
                <a:cs typeface="+mn-cs"/>
              </a:rPr>
              <a:t>në</a:t>
            </a:r>
            <a:r>
              <a:rPr lang="sq-AL" sz="1200" kern="1200" dirty="0" smtClean="0">
                <a:solidFill>
                  <a:schemeClr val="tx1"/>
                </a:solidFill>
                <a:latin typeface="+mn-lt"/>
                <a:ea typeface="+mn-ea"/>
                <a:cs typeface="+mn-cs"/>
              </a:rPr>
              <a:t> armën e përdorur për kryerjen e krimit, po kështu nuk do të donit të linit gjurmët tuaja në një pjesë dixhitale të provave si p.sh në një disk të ngurtë. [klik] </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Ky është momenti kur hyjnë në lojë </a:t>
            </a:r>
            <a:r>
              <a:rPr lang="en-US" sz="1200" kern="1200" dirty="0" smtClean="0">
                <a:solidFill>
                  <a:schemeClr val="tx1"/>
                </a:solidFill>
                <a:latin typeface="+mn-lt"/>
                <a:ea typeface="+mn-ea"/>
                <a:cs typeface="+mn-cs"/>
              </a:rPr>
              <a:t>w</a:t>
            </a:r>
            <a:r>
              <a:rPr lang="sq-AL" sz="1200" kern="1200" dirty="0" smtClean="0">
                <a:solidFill>
                  <a:schemeClr val="tx1"/>
                </a:solidFill>
                <a:latin typeface="+mn-lt"/>
                <a:ea typeface="+mn-ea"/>
                <a:cs typeface="+mn-cs"/>
              </a:rPr>
              <a:t>rite-</a:t>
            </a:r>
            <a:r>
              <a:rPr lang="sq-AL" sz="1200" kern="1200" dirty="0" err="1" smtClean="0">
                <a:solidFill>
                  <a:schemeClr val="tx1"/>
                </a:solidFill>
                <a:latin typeface="+mn-lt"/>
                <a:ea typeface="+mn-ea"/>
                <a:cs typeface="+mn-cs"/>
              </a:rPr>
              <a:t>blockers</a:t>
            </a:r>
            <a:r>
              <a:rPr lang="sq-AL" sz="1200" kern="1200" dirty="0" smtClean="0">
                <a:solidFill>
                  <a:schemeClr val="tx1"/>
                </a:solidFill>
                <a:latin typeface="+mn-lt"/>
                <a:ea typeface="+mn-ea"/>
                <a:cs typeface="+mn-cs"/>
              </a:rPr>
              <a:t>. Ka lloje të ndryshme të </a:t>
            </a:r>
            <a:r>
              <a:rPr lang="en-US" sz="1200" kern="1200" dirty="0" smtClean="0">
                <a:solidFill>
                  <a:schemeClr val="tx1"/>
                </a:solidFill>
                <a:latin typeface="+mn-lt"/>
                <a:ea typeface="+mn-ea"/>
                <a:cs typeface="+mn-cs"/>
              </a:rPr>
              <a:t>w</a:t>
            </a:r>
            <a:r>
              <a:rPr lang="sq-AL" sz="1200" kern="1200" dirty="0" smtClean="0">
                <a:solidFill>
                  <a:schemeClr val="tx1"/>
                </a:solidFill>
                <a:latin typeface="+mn-lt"/>
                <a:ea typeface="+mn-ea"/>
                <a:cs typeface="+mn-cs"/>
              </a:rPr>
              <a:t>rite-</a:t>
            </a:r>
            <a:r>
              <a:rPr lang="sq-AL" sz="1200" kern="1200" dirty="0" err="1" smtClean="0">
                <a:solidFill>
                  <a:schemeClr val="tx1"/>
                </a:solidFill>
                <a:latin typeface="+mn-lt"/>
                <a:ea typeface="+mn-ea"/>
                <a:cs typeface="+mn-cs"/>
              </a:rPr>
              <a:t>blockers</a:t>
            </a:r>
            <a:r>
              <a:rPr lang="sq-AL" sz="1200" kern="1200" dirty="0" smtClean="0">
                <a:solidFill>
                  <a:schemeClr val="tx1"/>
                </a:solidFill>
                <a:latin typeface="+mn-lt"/>
                <a:ea typeface="+mn-ea"/>
                <a:cs typeface="+mn-cs"/>
              </a:rPr>
              <a:t>. Disa prej tyre janë pjesë të vogla të programeve kompjuterike që përpiqen të ç’aktivizojnë funksionin e të shkruarit në një disk (programi kompjuterik “</a:t>
            </a:r>
            <a:r>
              <a:rPr lang="en-US" sz="1200" kern="1200" dirty="0" smtClean="0">
                <a:solidFill>
                  <a:schemeClr val="tx1"/>
                </a:solidFill>
                <a:latin typeface="+mn-lt"/>
                <a:ea typeface="+mn-ea"/>
                <a:cs typeface="+mn-cs"/>
              </a:rPr>
              <a:t>w</a:t>
            </a:r>
            <a:r>
              <a:rPr lang="sq-AL" sz="1200" kern="1200" dirty="0" smtClean="0">
                <a:solidFill>
                  <a:schemeClr val="tx1"/>
                </a:solidFill>
                <a:latin typeface="+mn-lt"/>
                <a:ea typeface="+mn-ea"/>
                <a:cs typeface="+mn-cs"/>
              </a:rPr>
              <a:t>rite-</a:t>
            </a:r>
            <a:r>
              <a:rPr lang="sq-AL" sz="1200" kern="1200" dirty="0" err="1" smtClean="0">
                <a:solidFill>
                  <a:schemeClr val="tx1"/>
                </a:solidFill>
                <a:latin typeface="+mn-lt"/>
                <a:ea typeface="+mn-ea"/>
                <a:cs typeface="+mn-cs"/>
              </a:rPr>
              <a:t>blockers</a:t>
            </a:r>
            <a:r>
              <a:rPr lang="sq-AL" sz="1200" kern="1200" dirty="0" smtClean="0">
                <a:solidFill>
                  <a:schemeClr val="tx1"/>
                </a:solidFill>
                <a:latin typeface="+mn-lt"/>
                <a:ea typeface="+mn-ea"/>
                <a:cs typeface="+mn-cs"/>
              </a:rPr>
              <a:t>”). Dhe disa prej tyre janë pjesë fizike që fizikisht bllokojnë sinjalin që është përgjegjës për dërgimin e komandave të shkrimit mbi një disk të ngurtë (pjesët </a:t>
            </a:r>
            <a:r>
              <a:rPr lang="en-US" sz="1200" kern="1200" dirty="0" smtClean="0">
                <a:solidFill>
                  <a:schemeClr val="tx1"/>
                </a:solidFill>
                <a:latin typeface="+mn-lt"/>
                <a:ea typeface="+mn-ea"/>
                <a:cs typeface="+mn-cs"/>
              </a:rPr>
              <a:t>w</a:t>
            </a:r>
            <a:r>
              <a:rPr lang="sq-AL" sz="1200" kern="1200" dirty="0" smtClean="0">
                <a:solidFill>
                  <a:schemeClr val="tx1"/>
                </a:solidFill>
                <a:latin typeface="+mn-lt"/>
                <a:ea typeface="+mn-ea"/>
                <a:cs typeface="+mn-cs"/>
              </a:rPr>
              <a:t>rite-</a:t>
            </a:r>
            <a:r>
              <a:rPr lang="sq-AL" sz="1200" kern="1200" dirty="0" err="1" smtClean="0">
                <a:solidFill>
                  <a:schemeClr val="tx1"/>
                </a:solidFill>
                <a:latin typeface="+mn-lt"/>
                <a:ea typeface="+mn-ea"/>
                <a:cs typeface="+mn-cs"/>
              </a:rPr>
              <a:t>blocker</a:t>
            </a:r>
            <a:r>
              <a:rPr lang="sq-AL" sz="1200" kern="1200" dirty="0" smtClean="0">
                <a:solidFill>
                  <a:schemeClr val="tx1"/>
                </a:solidFill>
                <a:latin typeface="+mn-lt"/>
                <a:ea typeface="+mn-ea"/>
                <a:cs typeface="+mn-cs"/>
              </a:rPr>
              <a:t> të pajisjeve). Në këtë figurë mund të shihni një bllokues shkrimi nga Kompania </a:t>
            </a:r>
            <a:r>
              <a:rPr lang="sq-AL" sz="1200" kern="1200" dirty="0" err="1" smtClean="0">
                <a:solidFill>
                  <a:schemeClr val="tx1"/>
                </a:solidFill>
                <a:latin typeface="+mn-lt"/>
                <a:ea typeface="+mn-ea"/>
                <a:cs typeface="+mn-cs"/>
              </a:rPr>
              <a:t>Tableau</a:t>
            </a:r>
            <a:r>
              <a:rPr lang="sq-AL" sz="1200" kern="1200" dirty="0" smtClean="0">
                <a:solidFill>
                  <a:schemeClr val="tx1"/>
                </a:solidFill>
                <a:latin typeface="+mn-lt"/>
                <a:ea typeface="+mn-ea"/>
                <a:cs typeface="+mn-cs"/>
              </a:rPr>
              <a:t>. Ka të tjerë nga kompanitë si </a:t>
            </a:r>
            <a:r>
              <a:rPr lang="en-US" sz="1200" kern="1200" dirty="0" smtClean="0">
                <a:solidFill>
                  <a:schemeClr val="tx1"/>
                </a:solidFill>
                <a:latin typeface="+mn-lt"/>
                <a:ea typeface="+mn-ea"/>
                <a:cs typeface="+mn-cs"/>
              </a:rPr>
              <a:t>W</a:t>
            </a:r>
            <a:r>
              <a:rPr lang="sq-AL" sz="1200" kern="1200" dirty="0" err="1" smtClean="0">
                <a:solidFill>
                  <a:schemeClr val="tx1"/>
                </a:solidFill>
                <a:latin typeface="+mn-lt"/>
                <a:ea typeface="+mn-ea"/>
                <a:cs typeface="+mn-cs"/>
              </a:rPr>
              <a:t>iebetech</a:t>
            </a:r>
            <a:r>
              <a:rPr lang="sq-AL" sz="1200" kern="1200" dirty="0" smtClean="0">
                <a:solidFill>
                  <a:schemeClr val="tx1"/>
                </a:solidFill>
                <a:latin typeface="+mn-lt"/>
                <a:ea typeface="+mn-ea"/>
                <a:cs typeface="+mn-cs"/>
              </a:rPr>
              <a:t> ose </a:t>
            </a:r>
            <a:r>
              <a:rPr lang="sq-AL" sz="1200" kern="1200" dirty="0" err="1" smtClean="0">
                <a:solidFill>
                  <a:schemeClr val="tx1"/>
                </a:solidFill>
                <a:latin typeface="+mn-lt"/>
                <a:ea typeface="+mn-ea"/>
                <a:cs typeface="+mn-cs"/>
              </a:rPr>
              <a:t>MyKey</a:t>
            </a:r>
            <a:r>
              <a:rPr lang="sq-AL" sz="1200" kern="1200" dirty="0" smtClean="0">
                <a:solidFill>
                  <a:schemeClr val="tx1"/>
                </a:solidFill>
                <a:latin typeface="+mn-lt"/>
                <a:ea typeface="+mn-ea"/>
                <a:cs typeface="+mn-cs"/>
              </a:rPr>
              <a:t> Technologies. Të gjitha kanë të përbashkët këtë që janë disa porta që lidhin një disk të ngurtë fillestar (provë materiale) dhe disa porta të tjera që lidhin bllokuesin e shkrimit me pajisjen kriminalistike të hetuesit</a:t>
            </a:r>
            <a:r>
              <a:rPr lang="de-DE" baseline="0" dirty="0" smtClean="0"/>
              <a:t>. </a:t>
            </a:r>
            <a:endParaRPr lang="de-DE" dirty="0"/>
          </a:p>
        </p:txBody>
      </p:sp>
      <p:sp>
        <p:nvSpPr>
          <p:cNvPr id="4" name="Foliennummernplatzhalter 3"/>
          <p:cNvSpPr>
            <a:spLocks noGrp="1"/>
          </p:cNvSpPr>
          <p:nvPr>
            <p:ph type="sldNum" sz="quarter" idx="10"/>
          </p:nvPr>
        </p:nvSpPr>
        <p:spPr/>
        <p:txBody>
          <a:bodyPr/>
          <a:lstStyle/>
          <a:p>
            <a:fld id="{5827260C-95DC-194B-88B2-0B241DEC43BF}" type="slidenum">
              <a:rPr lang="en-US" smtClean="0"/>
              <a:pPr/>
              <a:t>7</a:t>
            </a:fld>
            <a:endParaRPr lang="en-US"/>
          </a:p>
        </p:txBody>
      </p:sp>
    </p:spTree>
    <p:extLst>
      <p:ext uri="{BB962C8B-B14F-4D97-AF65-F5344CB8AC3E}">
        <p14:creationId xmlns:p14="http://schemas.microsoft.com/office/powerpoint/2010/main" xmlns="" val="369994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a:r>
              <a:rPr lang="sq-AL" sz="1200" kern="1200" dirty="0" smtClean="0">
                <a:solidFill>
                  <a:schemeClr val="tx1"/>
                </a:solidFill>
                <a:latin typeface="+mn-lt"/>
                <a:ea typeface="+mn-ea"/>
                <a:cs typeface="+mn-cs"/>
              </a:rPr>
              <a:t>Shënim: ky slajd është i animuar.</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[klik] Në kriminalistikën tradicionale, hetuesit në skenën e krimit mund të gjejnë dhe sigurojnë gjurmët e këmbëve, ADN dhe gjurmë të tjera si provat që mund të çojnë tek i dyshuari. Gjurmë shumë të ngjashme mund të gjenden edhe në burimet dixhitale: </a:t>
            </a:r>
            <a:r>
              <a:rPr lang="sq-AL" sz="1200" kern="1200" dirty="0" err="1" smtClean="0">
                <a:solidFill>
                  <a:schemeClr val="tx1"/>
                </a:solidFill>
                <a:latin typeface="+mn-lt"/>
                <a:ea typeface="+mn-ea"/>
                <a:cs typeface="+mn-cs"/>
              </a:rPr>
              <a:t>uebsajtet</a:t>
            </a:r>
            <a:r>
              <a:rPr lang="sq-AL" sz="1200" kern="1200" dirty="0" smtClean="0">
                <a:solidFill>
                  <a:schemeClr val="tx1"/>
                </a:solidFill>
                <a:latin typeface="+mn-lt"/>
                <a:ea typeface="+mn-ea"/>
                <a:cs typeface="+mn-cs"/>
              </a:rPr>
              <a:t> e vizituara nga i dyshuari, dokumentet e krijuara nga ai, fotot e hapura ose madje edhe gjurmët e një sulmuesi që ka hyrë në mënyrë të paautorizuar në një sistem. Si ADN-ja në kriminalistikën tradicionale, disa gjurmë dixhitale nuk janë të dukshme për tu parë dhe nevojiten teknika speciale për nxjerrjen e përmbajtjes provuese nga to. [klik] Shembuj të kësaj janë zona të papërdorura të disqeve. Nganjëherë ekzaminuesit kriminalistikë duhet të futen thellë në strukturën e diskut, sistemet e skedarëve, hapësirat e papërdorura në sistemet e skedarëve dhe strukturat e të dhënave pronësore për të gjetur provat që nevojiten për në procesin gjyqësor</a:t>
            </a:r>
            <a:endParaRPr lang="de-DE" dirty="0"/>
          </a:p>
        </p:txBody>
      </p:sp>
      <p:sp>
        <p:nvSpPr>
          <p:cNvPr id="4" name="Foliennummernplatzhalter 3"/>
          <p:cNvSpPr>
            <a:spLocks noGrp="1"/>
          </p:cNvSpPr>
          <p:nvPr>
            <p:ph type="sldNum" sz="quarter" idx="10"/>
          </p:nvPr>
        </p:nvSpPr>
        <p:spPr/>
        <p:txBody>
          <a:bodyPr/>
          <a:lstStyle/>
          <a:p>
            <a:fld id="{5827260C-95DC-194B-88B2-0B241DEC43BF}" type="slidenum">
              <a:rPr lang="en-US" smtClean="0"/>
              <a:pPr/>
              <a:t>8</a:t>
            </a:fld>
            <a:endParaRPr lang="en-US"/>
          </a:p>
        </p:txBody>
      </p:sp>
    </p:spTree>
    <p:extLst>
      <p:ext uri="{BB962C8B-B14F-4D97-AF65-F5344CB8AC3E}">
        <p14:creationId xmlns:p14="http://schemas.microsoft.com/office/powerpoint/2010/main" xmlns="" val="13870381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a:r>
              <a:rPr lang="sq-AL" sz="1200" kern="1200" dirty="0" smtClean="0">
                <a:solidFill>
                  <a:schemeClr val="tx1"/>
                </a:solidFill>
                <a:latin typeface="+mn-lt"/>
                <a:ea typeface="+mn-ea"/>
                <a:cs typeface="+mn-cs"/>
              </a:rPr>
              <a:t>Shënim: ky slajd është i animuar</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[klik] Këtu kemi një shembull tjetër të ngjashmërive ndërmjet shkencave kriminalistike tradicionale dhe Kriminalistikës Dixhitale. Kur hetuesit gjejnë gjurmë gishtërinjsh në mjetin që është përdorur për kryerjen e një krimi, ata kërkojnë në bazën e tyre të të dhënave për të gjetur të njëjtën gjurmë gishtërinjsh. Nëse kanë sukses, mund të thonë se gjurmët e gishtërinjve në mjet i përkasin një personi të caktuar në bazën e tyre të të dhënave. Në kriminalistikën dixhitale, ekziston një mënyrë e ngjashme për të krahasuar dhe gjetur një skedar të caktuar dhe për të provuar se skedari i kërkuar dhe skedari i gjetur përputhen ekzaktësisht. Ndoshta disa prej jush kanë dëgjuar për këto metoda. A ka ndonjë ide dikush këtu?... </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[klik] Ndoshta tani? </a:t>
            </a:r>
            <a:r>
              <a:rPr lang="sq-AL" sz="1200" kern="1200" dirty="0" err="1" smtClean="0">
                <a:solidFill>
                  <a:schemeClr val="tx1"/>
                </a:solidFill>
                <a:latin typeface="+mn-lt"/>
                <a:ea typeface="+mn-ea"/>
                <a:cs typeface="+mn-cs"/>
              </a:rPr>
              <a:t>Hashing</a:t>
            </a:r>
            <a:r>
              <a:rPr lang="en-GB" sz="1200" kern="1200" dirty="0" smtClean="0">
                <a:solidFill>
                  <a:schemeClr val="tx1"/>
                </a:solidFill>
                <a:latin typeface="+mn-lt"/>
                <a:ea typeface="+mn-ea"/>
                <a:cs typeface="+mn-cs"/>
              </a:rPr>
              <a:t> </a:t>
            </a:r>
            <a:r>
              <a:rPr lang="sq-AL" sz="1200" kern="1200" dirty="0" smtClean="0">
                <a:solidFill>
                  <a:schemeClr val="tx1"/>
                </a:solidFill>
                <a:latin typeface="+mn-lt"/>
                <a:ea typeface="+mn-ea"/>
                <a:cs typeface="+mn-cs"/>
              </a:rPr>
              <a:t>është termi që po kërkoja. Në një analizë hash, ekzaminuesi kriminalistik llogarit shumat hash të një skedari ose të një disku. MD5, SHA-1, SHA-256, etj., janë disa prej shembujve të zakonshëm për algoritmet </a:t>
            </a:r>
            <a:r>
              <a:rPr lang="sq-AL" sz="1200" kern="1200" dirty="0" err="1" smtClean="0">
                <a:solidFill>
                  <a:schemeClr val="tx1"/>
                </a:solidFill>
                <a:latin typeface="+mn-lt"/>
                <a:ea typeface="+mn-ea"/>
                <a:cs typeface="+mn-cs"/>
              </a:rPr>
              <a:t>kriptografike</a:t>
            </a:r>
            <a:r>
              <a:rPr lang="sq-AL" sz="1200" kern="1200" dirty="0" smtClean="0">
                <a:solidFill>
                  <a:schemeClr val="tx1"/>
                </a:solidFill>
                <a:latin typeface="+mn-lt"/>
                <a:ea typeface="+mn-ea"/>
                <a:cs typeface="+mn-cs"/>
              </a:rPr>
              <a:t> hash. Sapo të llogaritet vlera hash, e cila në fakt është një zinxhir i gjatë numrash dhe germash, ajo është unike për përmbajtjen e këtij skedari. Asnjë skedar tjetër nuk ka të njëjtën vlerë hash përveç saj dhe me ekzaktësisht të njëjtën përmbajtje. Kjo është arsyeja që ekzaminuesit mund të përdorin vlerat hash për kërkimin e skedarëve dhe për të verifikuar nëse përmbajtja e një kopjeje nga kriminalistika e një disku të ngurtë është e njëjta me përmbajtjen e skedarit të diskut të ngurtë origjinal.</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Përsa i takon probabilitetit: Sa gjasa ka, mendoni ju, që dy njerëz të kenë të njëjtat gjurmë gishtash? … </a:t>
            </a:r>
            <a:r>
              <a:rPr lang="sq-AL" sz="1200" b="1" kern="1200" dirty="0" smtClean="0">
                <a:solidFill>
                  <a:schemeClr val="tx1"/>
                </a:solidFill>
                <a:latin typeface="+mn-lt"/>
                <a:ea typeface="+mn-ea"/>
                <a:cs typeface="+mn-cs"/>
              </a:rPr>
              <a:t>1 në 64 Miliard</a:t>
            </a:r>
            <a:r>
              <a:rPr lang="sq-AL" sz="1200" kern="1200" dirty="0" smtClean="0">
                <a:solidFill>
                  <a:schemeClr val="tx1"/>
                </a:solidFill>
                <a:latin typeface="+mn-lt"/>
                <a:ea typeface="+mn-ea"/>
                <a:cs typeface="+mn-cs"/>
              </a:rPr>
              <a:t>! [klik] Dhe sa gjasa ka, do të thoni ju, të fitosh klasën më të lartë në Lotarinë </a:t>
            </a:r>
            <a:r>
              <a:rPr lang="sq-AL" sz="1200" kern="1200" dirty="0" err="1" smtClean="0">
                <a:solidFill>
                  <a:schemeClr val="tx1"/>
                </a:solidFill>
                <a:latin typeface="+mn-lt"/>
                <a:ea typeface="+mn-ea"/>
                <a:cs typeface="+mn-cs"/>
              </a:rPr>
              <a:t>Euromilionëshe</a:t>
            </a:r>
            <a:r>
              <a:rPr lang="sq-AL" sz="1200" kern="1200" dirty="0" smtClean="0">
                <a:solidFill>
                  <a:schemeClr val="tx1"/>
                </a:solidFill>
                <a:latin typeface="+mn-lt"/>
                <a:ea typeface="+mn-ea"/>
                <a:cs typeface="+mn-cs"/>
              </a:rPr>
              <a:t>? … </a:t>
            </a:r>
            <a:r>
              <a:rPr lang="sq-AL" sz="1200" b="1" kern="1200" dirty="0" smtClean="0">
                <a:solidFill>
                  <a:schemeClr val="tx1"/>
                </a:solidFill>
                <a:latin typeface="+mn-lt"/>
                <a:ea typeface="+mn-ea"/>
                <a:cs typeface="+mn-cs"/>
              </a:rPr>
              <a:t>1 në 116 milion!  </a:t>
            </a:r>
            <a:r>
              <a:rPr lang="sq-AL" sz="1200" kern="1200" dirty="0" smtClean="0">
                <a:solidFill>
                  <a:schemeClr val="tx1"/>
                </a:solidFill>
                <a:latin typeface="+mn-lt"/>
                <a:ea typeface="+mn-ea"/>
                <a:cs typeface="+mn-cs"/>
              </a:rPr>
              <a:t>Tani që i dini këto numra të lartë, sa mendoni se është probabiliteti për dy skedarë që të kenë të njëjtën vlerë hash? …  Duke përdorur algoritmin MD5, probabiliteti që dy skedarë të kenë të njëjtën vlerë është [klik] </a:t>
            </a:r>
            <a:r>
              <a:rPr lang="sq-AL" sz="1200" b="1" kern="1200" dirty="0" smtClean="0">
                <a:solidFill>
                  <a:schemeClr val="tx1"/>
                </a:solidFill>
                <a:latin typeface="+mn-lt"/>
                <a:ea typeface="+mn-ea"/>
                <a:cs typeface="+mn-cs"/>
              </a:rPr>
              <a:t>1 në më shumë se 340 Miliard </a:t>
            </a:r>
            <a:r>
              <a:rPr lang="sq-AL" sz="1200" b="1" kern="1200" dirty="0" err="1" smtClean="0">
                <a:solidFill>
                  <a:schemeClr val="tx1"/>
                </a:solidFill>
                <a:latin typeface="+mn-lt"/>
                <a:ea typeface="+mn-ea"/>
                <a:cs typeface="+mn-cs"/>
              </a:rPr>
              <a:t>Miliard</a:t>
            </a:r>
            <a:r>
              <a:rPr lang="en-US" sz="1200" b="1" kern="1200" dirty="0" smtClean="0">
                <a:solidFill>
                  <a:schemeClr val="tx1"/>
                </a:solidFill>
                <a:latin typeface="+mn-lt"/>
                <a:ea typeface="+mn-ea"/>
                <a:cs typeface="+mn-cs"/>
              </a:rPr>
              <a:t> </a:t>
            </a:r>
            <a:r>
              <a:rPr lang="sq-AL" sz="1200" b="1" kern="1200" dirty="0" smtClean="0">
                <a:solidFill>
                  <a:schemeClr val="tx1"/>
                </a:solidFill>
                <a:latin typeface="+mn-lt"/>
                <a:ea typeface="+mn-ea"/>
                <a:cs typeface="+mn-cs"/>
              </a:rPr>
              <a:t>Miliard</a:t>
            </a:r>
            <a:r>
              <a:rPr lang="en-US" sz="1200" b="1" kern="1200" dirty="0" smtClean="0">
                <a:solidFill>
                  <a:schemeClr val="tx1"/>
                </a:solidFill>
                <a:latin typeface="+mn-lt"/>
                <a:ea typeface="+mn-ea"/>
                <a:cs typeface="+mn-cs"/>
              </a:rPr>
              <a:t> </a:t>
            </a:r>
            <a:r>
              <a:rPr lang="sq-AL" sz="1200" b="1" kern="1200" dirty="0" smtClean="0">
                <a:solidFill>
                  <a:schemeClr val="tx1"/>
                </a:solidFill>
                <a:latin typeface="+mn-lt"/>
                <a:ea typeface="+mn-ea"/>
                <a:cs typeface="+mn-cs"/>
              </a:rPr>
              <a:t>Miliard </a:t>
            </a:r>
            <a:r>
              <a:rPr lang="sq-AL" sz="1200" kern="1200" dirty="0" smtClean="0">
                <a:solidFill>
                  <a:schemeClr val="tx1"/>
                </a:solidFill>
                <a:latin typeface="+mn-lt"/>
                <a:ea typeface="+mn-ea"/>
                <a:cs typeface="+mn-cs"/>
              </a:rPr>
              <a:t>(2 në fuqi të 128), ndërsa probabiliteti me SHA-1 është mbi </a:t>
            </a:r>
            <a:r>
              <a:rPr lang="sq-AL" sz="1200" b="1" kern="1200" dirty="0" smtClean="0">
                <a:solidFill>
                  <a:schemeClr val="tx1"/>
                </a:solidFill>
                <a:latin typeface="+mn-lt"/>
                <a:ea typeface="+mn-ea"/>
                <a:cs typeface="+mn-cs"/>
              </a:rPr>
              <a:t>një mijë Miliard </a:t>
            </a:r>
            <a:r>
              <a:rPr lang="sq-AL" sz="1200" b="1" kern="1200" dirty="0" err="1" smtClean="0">
                <a:solidFill>
                  <a:schemeClr val="tx1"/>
                </a:solidFill>
                <a:latin typeface="+mn-lt"/>
                <a:ea typeface="+mn-ea"/>
                <a:cs typeface="+mn-cs"/>
              </a:rPr>
              <a:t>Miliard</a:t>
            </a:r>
            <a:r>
              <a:rPr lang="en-US" sz="1200" b="1" kern="1200" dirty="0" smtClean="0">
                <a:solidFill>
                  <a:schemeClr val="tx1"/>
                </a:solidFill>
                <a:latin typeface="+mn-lt"/>
                <a:ea typeface="+mn-ea"/>
                <a:cs typeface="+mn-cs"/>
              </a:rPr>
              <a:t> </a:t>
            </a:r>
            <a:r>
              <a:rPr lang="sq-AL" sz="1200" b="1" kern="1200" dirty="0" smtClean="0">
                <a:solidFill>
                  <a:schemeClr val="tx1"/>
                </a:solidFill>
                <a:latin typeface="+mn-lt"/>
                <a:ea typeface="+mn-ea"/>
                <a:cs typeface="+mn-cs"/>
              </a:rPr>
              <a:t>Miliard</a:t>
            </a:r>
            <a:r>
              <a:rPr lang="en-US" sz="1200" b="1" kern="1200" dirty="0" smtClean="0">
                <a:solidFill>
                  <a:schemeClr val="tx1"/>
                </a:solidFill>
                <a:latin typeface="+mn-lt"/>
                <a:ea typeface="+mn-ea"/>
                <a:cs typeface="+mn-cs"/>
              </a:rPr>
              <a:t> </a:t>
            </a:r>
            <a:r>
              <a:rPr lang="sq-AL" sz="1200" b="1" kern="1200" dirty="0" smtClean="0">
                <a:solidFill>
                  <a:schemeClr val="tx1"/>
                </a:solidFill>
                <a:latin typeface="+mn-lt"/>
                <a:ea typeface="+mn-ea"/>
                <a:cs typeface="+mn-cs"/>
              </a:rPr>
              <a:t>Miliard</a:t>
            </a:r>
            <a:r>
              <a:rPr lang="sq-AL" sz="1200" kern="1200" dirty="0" smtClean="0">
                <a:solidFill>
                  <a:schemeClr val="tx1"/>
                </a:solidFill>
                <a:latin typeface="+mn-lt"/>
                <a:ea typeface="+mn-ea"/>
                <a:cs typeface="+mn-cs"/>
              </a:rPr>
              <a:t> </a:t>
            </a:r>
            <a:r>
              <a:rPr lang="sq-AL" sz="1200" kern="1200" dirty="0" smtClean="0">
                <a:solidFill>
                  <a:schemeClr val="tx1"/>
                </a:solidFill>
                <a:latin typeface="+mn-lt"/>
                <a:ea typeface="+mn-ea"/>
                <a:cs typeface="+mn-cs"/>
              </a:rPr>
              <a:t>(2 në fuqi të 160). Megjithatë – sa për ta ditur – kërkuesit kanë arritur të prodhojnë përplasje të vlerave hash në kushtet e laboratori</a:t>
            </a:r>
            <a:r>
              <a:rPr lang="en-US" sz="1200" kern="1200" dirty="0" smtClean="0">
                <a:solidFill>
                  <a:schemeClr val="tx1"/>
                </a:solidFill>
                <a:latin typeface="+mn-lt"/>
                <a:ea typeface="+mn-ea"/>
                <a:cs typeface="+mn-cs"/>
              </a:rPr>
              <a:t>t.</a:t>
            </a:r>
          </a:p>
          <a:p>
            <a:pPr algn="just"/>
            <a:r>
              <a:rPr lang="de-DE" sz="1200" b="0" i="0" u="none" strike="noStrike" kern="1200" baseline="0" dirty="0" smtClean="0">
                <a:solidFill>
                  <a:schemeClr val="tx1"/>
                </a:solidFill>
                <a:latin typeface="+mn-lt"/>
                <a:ea typeface="+mn-ea"/>
                <a:cs typeface="+mn-cs"/>
              </a:rPr>
              <a:t>.</a:t>
            </a:r>
          </a:p>
          <a:p>
            <a:pPr algn="just"/>
            <a:endParaRPr lang="de-DE" sz="1200" b="0" i="0" u="none" strike="noStrike" kern="1200" baseline="0" dirty="0" smtClean="0">
              <a:solidFill>
                <a:schemeClr val="tx1"/>
              </a:solidFill>
              <a:latin typeface="+mn-lt"/>
              <a:ea typeface="+mn-ea"/>
              <a:cs typeface="+mn-cs"/>
            </a:endParaRPr>
          </a:p>
          <a:p>
            <a:pPr algn="just"/>
            <a:endParaRPr lang="de-DE" dirty="0"/>
          </a:p>
        </p:txBody>
      </p:sp>
      <p:sp>
        <p:nvSpPr>
          <p:cNvPr id="4" name="Foliennummernplatzhalter 3"/>
          <p:cNvSpPr>
            <a:spLocks noGrp="1"/>
          </p:cNvSpPr>
          <p:nvPr>
            <p:ph type="sldNum" sz="quarter" idx="10"/>
          </p:nvPr>
        </p:nvSpPr>
        <p:spPr/>
        <p:txBody>
          <a:bodyPr/>
          <a:lstStyle/>
          <a:p>
            <a:fld id="{5827260C-95DC-194B-88B2-0B241DEC43BF}" type="slidenum">
              <a:rPr lang="en-US" smtClean="0"/>
              <a:pPr/>
              <a:t>9</a:t>
            </a:fld>
            <a:endParaRPr lang="en-US"/>
          </a:p>
        </p:txBody>
      </p:sp>
    </p:spTree>
    <p:extLst>
      <p:ext uri="{BB962C8B-B14F-4D97-AF65-F5344CB8AC3E}">
        <p14:creationId xmlns:p14="http://schemas.microsoft.com/office/powerpoint/2010/main" xmlns="" val="1668911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7C93875C-D206-EB44-B59F-1EDFAD2C5F06}"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7C93875C-D206-EB44-B59F-1EDFAD2C5F06}" type="datetimeFigureOut">
              <a:rPr lang="en-US" smtClean="0"/>
              <a:pPr/>
              <a:t>9/11/2013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7C93875C-D206-EB44-B59F-1EDFAD2C5F06}" type="datetimeFigureOut">
              <a:rPr lang="en-US" smtClean="0"/>
              <a:pPr/>
              <a:t>9/11/2013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7C93875C-D206-EB44-B59F-1EDFAD2C5F06}" type="datetimeFigureOut">
              <a:rPr lang="en-US" smtClean="0"/>
              <a:pPr/>
              <a:t>9/11/2013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93875C-D206-EB44-B59F-1EDFAD2C5F06}" type="datetimeFigureOut">
              <a:rPr lang="en-US" smtClean="0"/>
              <a:pPr/>
              <a:t>9/11/2013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9/11/2013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9/11/2013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93875C-D206-EB44-B59F-1EDFAD2C5F06}" type="datetimeFigureOut">
              <a:rPr lang="en-US" smtClean="0"/>
              <a:pPr/>
              <a:t>9/11/2013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F1BBC2-C6C1-6D4F-9D3D-8F3A1589EE8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Data" Target="../diagrams/data1.xml"/><Relationship Id="rId7"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microsoft.com/office/2007/relationships/diagramDrawing" Target="../diagrams/drawing1.xml"/><Relationship Id="rId4" Type="http://schemas.openxmlformats.org/officeDocument/2006/relationships/diagramLayout" Target="../diagrams/layout1.xml"/><Relationship Id="rId9"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png"/><Relationship Id="rId4" Type="http://schemas.openxmlformats.org/officeDocument/2006/relationships/image" Target="../media/image30.jpe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hyperlink" Target="http://www.clker.com/clipart-10842.html"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755775"/>
          </a:xfrm>
        </p:spPr>
        <p:txBody>
          <a:bodyPr>
            <a:normAutofit fontScale="90000"/>
          </a:bodyPr>
          <a:lstStyle/>
          <a:p>
            <a:r>
              <a:rPr lang="en-US" dirty="0" smtClean="0"/>
              <a:t>Trajnim i Përparuar për Krimin Kibernetik për Gjyqtarët dhe Prokurorët</a:t>
            </a:r>
            <a:endParaRPr lang="en-US" dirty="0"/>
          </a:p>
        </p:txBody>
      </p:sp>
      <p:sp>
        <p:nvSpPr>
          <p:cNvPr id="3" name="Subtitle 2"/>
          <p:cNvSpPr>
            <a:spLocks noGrp="1"/>
          </p:cNvSpPr>
          <p:nvPr>
            <p:ph type="subTitle" idx="1"/>
          </p:nvPr>
        </p:nvSpPr>
        <p:spPr>
          <a:xfrm>
            <a:off x="1371600" y="4130566"/>
            <a:ext cx="6400800" cy="1508234"/>
          </a:xfrm>
        </p:spPr>
        <p:txBody>
          <a:bodyPr/>
          <a:lstStyle/>
          <a:p>
            <a:r>
              <a:rPr lang="en-US" dirty="0" smtClean="0">
                <a:solidFill>
                  <a:schemeClr val="tx1"/>
                </a:solidFill>
              </a:rPr>
              <a:t>Sesioni 2.1.</a:t>
            </a:r>
          </a:p>
          <a:p>
            <a:r>
              <a:rPr lang="en-US" dirty="0" smtClean="0">
                <a:solidFill>
                  <a:schemeClr val="tx1"/>
                </a:solidFill>
              </a:rPr>
              <a:t>Kriminalistika Dixhitale</a:t>
            </a:r>
            <a:endParaRPr lang="en-US" dirty="0">
              <a:solidFill>
                <a:schemeClr val="tx1"/>
              </a:solidFill>
            </a:endParaRPr>
          </a:p>
        </p:txBody>
      </p:sp>
      <p:pic>
        <p:nvPicPr>
          <p:cNvPr id="4" name="Picture 3" descr="COE.png"/>
          <p:cNvPicPr>
            <a:picLocks noChangeAspect="1"/>
          </p:cNvPicPr>
          <p:nvPr/>
        </p:nvPicPr>
        <p:blipFill>
          <a:blip r:embed="rId3"/>
          <a:stretch>
            <a:fillRect/>
          </a:stretch>
        </p:blipFill>
        <p:spPr>
          <a:xfrm>
            <a:off x="1517650" y="552450"/>
            <a:ext cx="6108700" cy="11049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773266"/>
          </a:xfrm>
        </p:spPr>
        <p:txBody>
          <a:bodyPr/>
          <a:lstStyle/>
          <a:p>
            <a:r>
              <a:rPr lang="en-US" b="1" dirty="0" smtClean="0"/>
              <a:t>Shkencat Kriminalistike</a:t>
            </a:r>
            <a:endParaRPr lang="en-US" b="1" dirty="0"/>
          </a:p>
        </p:txBody>
      </p:sp>
      <p:grpSp>
        <p:nvGrpSpPr>
          <p:cNvPr id="5" name="Group 2"/>
          <p:cNvGrpSpPr>
            <a:grpSpLocks noChangeAspect="1"/>
          </p:cNvGrpSpPr>
          <p:nvPr/>
        </p:nvGrpSpPr>
        <p:grpSpPr bwMode="auto">
          <a:xfrm>
            <a:off x="2735264" y="934011"/>
            <a:ext cx="3370178" cy="5483457"/>
            <a:chOff x="1338" y="255"/>
            <a:chExt cx="3192" cy="3900"/>
          </a:xfrm>
        </p:grpSpPr>
        <p:sp>
          <p:nvSpPr>
            <p:cNvPr id="6" name="AutoShape 3"/>
            <p:cNvSpPr>
              <a:spLocks noChangeAspect="1" noChangeArrowheads="1" noTextEdit="1"/>
            </p:cNvSpPr>
            <p:nvPr/>
          </p:nvSpPr>
          <p:spPr bwMode="auto">
            <a:xfrm>
              <a:off x="1338" y="255"/>
              <a:ext cx="3192" cy="39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7" name="AutoShape 4"/>
            <p:cNvSpPr>
              <a:spLocks noChangeArrowheads="1"/>
            </p:cNvSpPr>
            <p:nvPr/>
          </p:nvSpPr>
          <p:spPr bwMode="auto">
            <a:xfrm>
              <a:off x="1338" y="526"/>
              <a:ext cx="3188" cy="3618"/>
            </a:xfrm>
            <a:prstGeom prst="roundRect">
              <a:avLst>
                <a:gd name="adj" fmla="val 2463"/>
              </a:avLst>
            </a:prstGeom>
            <a:solidFill>
              <a:schemeClr val="accent2">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fontAlgn="auto">
                <a:spcBef>
                  <a:spcPts val="0"/>
                </a:spcBef>
                <a:spcAft>
                  <a:spcPts val="0"/>
                </a:spcAft>
                <a:defRPr/>
              </a:pPr>
              <a:endParaRPr lang="en-GB" dirty="0">
                <a:latin typeface="+mn-lt"/>
              </a:endParaRPr>
            </a:p>
          </p:txBody>
        </p:sp>
        <p:sp>
          <p:nvSpPr>
            <p:cNvPr id="8" name="AutoShape 5"/>
            <p:cNvSpPr>
              <a:spLocks noChangeArrowheads="1"/>
            </p:cNvSpPr>
            <p:nvPr/>
          </p:nvSpPr>
          <p:spPr bwMode="auto">
            <a:xfrm>
              <a:off x="1419" y="526"/>
              <a:ext cx="3053" cy="3585"/>
            </a:xfrm>
            <a:prstGeom prst="roundRect">
              <a:avLst>
                <a:gd name="adj" fmla="val 2500"/>
              </a:avLst>
            </a:prstGeom>
            <a:solidFill>
              <a:srgbClr val="0070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9" name="Freeform 6"/>
            <p:cNvSpPr>
              <a:spLocks/>
            </p:cNvSpPr>
            <p:nvPr/>
          </p:nvSpPr>
          <p:spPr bwMode="auto">
            <a:xfrm>
              <a:off x="1419" y="526"/>
              <a:ext cx="3047" cy="119"/>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fontAlgn="auto">
                <a:spcBef>
                  <a:spcPts val="0"/>
                </a:spcBef>
                <a:spcAft>
                  <a:spcPts val="0"/>
                </a:spcAft>
                <a:defRPr/>
              </a:pPr>
              <a:endParaRPr lang="en-GB" dirty="0">
                <a:latin typeface="+mn-lt"/>
              </a:endParaRPr>
            </a:p>
          </p:txBody>
        </p:sp>
        <p:sp>
          <p:nvSpPr>
            <p:cNvPr id="10" name="Rectangle 7"/>
            <p:cNvSpPr>
              <a:spLocks noChangeArrowheads="1"/>
            </p:cNvSpPr>
            <p:nvPr/>
          </p:nvSpPr>
          <p:spPr bwMode="auto">
            <a:xfrm>
              <a:off x="1612" y="856"/>
              <a:ext cx="2667" cy="3006"/>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GB" sz="3600" b="1" dirty="0" smtClean="0">
                <a:latin typeface="Calibri" pitchFamily="34" charset="0"/>
              </a:endParaRPr>
            </a:p>
            <a:p>
              <a:pPr algn="ctr"/>
              <a:r>
                <a:rPr lang="en-GB" sz="3600" b="1" dirty="0" smtClean="0">
                  <a:latin typeface="Calibri" pitchFamily="34" charset="0"/>
                </a:rPr>
                <a:t>Përkufizimi,</a:t>
              </a:r>
            </a:p>
            <a:p>
              <a:pPr algn="ctr"/>
              <a:r>
                <a:rPr lang="en-GB" sz="3600" b="1" dirty="0" smtClean="0">
                  <a:latin typeface="Calibri" pitchFamily="34" charset="0"/>
                </a:rPr>
                <a:t>Struktura dhe metodologjia</a:t>
              </a:r>
            </a:p>
          </p:txBody>
        </p:sp>
        <p:sp>
          <p:nvSpPr>
            <p:cNvPr id="11"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2"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3"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4"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5"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6"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7"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8"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9" name="Oval 16"/>
            <p:cNvSpPr>
              <a:spLocks noChangeArrowheads="1"/>
            </p:cNvSpPr>
            <p:nvPr/>
          </p:nvSpPr>
          <p:spPr bwMode="auto">
            <a:xfrm>
              <a:off x="2460" y="629"/>
              <a:ext cx="135" cy="117"/>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0" name="Oval 17"/>
            <p:cNvSpPr>
              <a:spLocks noChangeArrowheads="1"/>
            </p:cNvSpPr>
            <p:nvPr/>
          </p:nvSpPr>
          <p:spPr bwMode="auto">
            <a:xfrm>
              <a:off x="2460" y="632"/>
              <a:ext cx="135" cy="106"/>
            </a:xfrm>
            <a:prstGeom prst="ellipse">
              <a:avLst/>
            </a:prstGeom>
            <a:solidFill>
              <a:srgbClr val="1B1B1B"/>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1" name="Oval 18"/>
            <p:cNvSpPr>
              <a:spLocks noChangeArrowheads="1"/>
            </p:cNvSpPr>
            <p:nvPr/>
          </p:nvSpPr>
          <p:spPr bwMode="auto">
            <a:xfrm>
              <a:off x="2460" y="632"/>
              <a:ext cx="126" cy="103"/>
            </a:xfrm>
            <a:prstGeom prst="ellipse">
              <a:avLst/>
            </a:prstGeom>
            <a:solidFill>
              <a:srgbClr val="37373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2" name="Oval 19"/>
            <p:cNvSpPr>
              <a:spLocks noChangeArrowheads="1"/>
            </p:cNvSpPr>
            <p:nvPr/>
          </p:nvSpPr>
          <p:spPr bwMode="auto">
            <a:xfrm>
              <a:off x="2465" y="632"/>
              <a:ext cx="121" cy="99"/>
            </a:xfrm>
            <a:prstGeom prst="ellipse">
              <a:avLst/>
            </a:prstGeom>
            <a:solidFill>
              <a:srgbClr val="52525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3" name="Oval 20"/>
            <p:cNvSpPr>
              <a:spLocks noChangeArrowheads="1"/>
            </p:cNvSpPr>
            <p:nvPr/>
          </p:nvSpPr>
          <p:spPr bwMode="auto">
            <a:xfrm>
              <a:off x="2465" y="632"/>
              <a:ext cx="117" cy="95"/>
            </a:xfrm>
            <a:prstGeom prst="ellipse">
              <a:avLst/>
            </a:prstGeom>
            <a:solidFill>
              <a:srgbClr val="6E6E6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4" name="Oval 21"/>
            <p:cNvSpPr>
              <a:spLocks noChangeArrowheads="1"/>
            </p:cNvSpPr>
            <p:nvPr/>
          </p:nvSpPr>
          <p:spPr bwMode="auto">
            <a:xfrm>
              <a:off x="2465" y="632"/>
              <a:ext cx="112" cy="92"/>
            </a:xfrm>
            <a:prstGeom prst="ellipse">
              <a:avLst/>
            </a:prstGeom>
            <a:solidFill>
              <a:srgbClr val="89898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5" name="Oval 22"/>
            <p:cNvSpPr>
              <a:spLocks noChangeArrowheads="1"/>
            </p:cNvSpPr>
            <p:nvPr/>
          </p:nvSpPr>
          <p:spPr bwMode="auto">
            <a:xfrm>
              <a:off x="2465" y="632"/>
              <a:ext cx="108" cy="88"/>
            </a:xfrm>
            <a:prstGeom prst="ellipse">
              <a:avLst/>
            </a:prstGeom>
            <a:solidFill>
              <a:srgbClr val="A5A5A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6" name="Oval 23"/>
            <p:cNvSpPr>
              <a:spLocks noChangeArrowheads="1"/>
            </p:cNvSpPr>
            <p:nvPr/>
          </p:nvSpPr>
          <p:spPr bwMode="auto">
            <a:xfrm>
              <a:off x="2469" y="636"/>
              <a:ext cx="95" cy="77"/>
            </a:xfrm>
            <a:prstGeom prst="ellipse">
              <a:avLst/>
            </a:prstGeom>
            <a:solidFill>
              <a:srgbClr val="C0C0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7" name="Oval 24"/>
            <p:cNvSpPr>
              <a:spLocks noChangeArrowheads="1"/>
            </p:cNvSpPr>
            <p:nvPr/>
          </p:nvSpPr>
          <p:spPr bwMode="auto">
            <a:xfrm>
              <a:off x="3304" y="629"/>
              <a:ext cx="140" cy="117"/>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8" name="Oval 25"/>
            <p:cNvSpPr>
              <a:spLocks noChangeArrowheads="1"/>
            </p:cNvSpPr>
            <p:nvPr/>
          </p:nvSpPr>
          <p:spPr bwMode="auto">
            <a:xfrm>
              <a:off x="3304" y="632"/>
              <a:ext cx="131" cy="106"/>
            </a:xfrm>
            <a:prstGeom prst="ellipse">
              <a:avLst/>
            </a:prstGeom>
            <a:solidFill>
              <a:srgbClr val="1B1B1B"/>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9" name="Oval 26"/>
            <p:cNvSpPr>
              <a:spLocks noChangeArrowheads="1"/>
            </p:cNvSpPr>
            <p:nvPr/>
          </p:nvSpPr>
          <p:spPr bwMode="auto">
            <a:xfrm>
              <a:off x="3309" y="632"/>
              <a:ext cx="126" cy="103"/>
            </a:xfrm>
            <a:prstGeom prst="ellipse">
              <a:avLst/>
            </a:prstGeom>
            <a:solidFill>
              <a:srgbClr val="37373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0" name="Oval 27"/>
            <p:cNvSpPr>
              <a:spLocks noChangeArrowheads="1"/>
            </p:cNvSpPr>
            <p:nvPr/>
          </p:nvSpPr>
          <p:spPr bwMode="auto">
            <a:xfrm>
              <a:off x="3309" y="632"/>
              <a:ext cx="121" cy="99"/>
            </a:xfrm>
            <a:prstGeom prst="ellipse">
              <a:avLst/>
            </a:prstGeom>
            <a:solidFill>
              <a:srgbClr val="52525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1" name="Oval 28"/>
            <p:cNvSpPr>
              <a:spLocks noChangeArrowheads="1"/>
            </p:cNvSpPr>
            <p:nvPr/>
          </p:nvSpPr>
          <p:spPr bwMode="auto">
            <a:xfrm>
              <a:off x="3309" y="632"/>
              <a:ext cx="117" cy="95"/>
            </a:xfrm>
            <a:prstGeom prst="ellipse">
              <a:avLst/>
            </a:prstGeom>
            <a:solidFill>
              <a:srgbClr val="6E6E6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2" name="Oval 29"/>
            <p:cNvSpPr>
              <a:spLocks noChangeArrowheads="1"/>
            </p:cNvSpPr>
            <p:nvPr/>
          </p:nvSpPr>
          <p:spPr bwMode="auto">
            <a:xfrm>
              <a:off x="3313" y="632"/>
              <a:ext cx="104" cy="92"/>
            </a:xfrm>
            <a:prstGeom prst="ellipse">
              <a:avLst/>
            </a:prstGeom>
            <a:solidFill>
              <a:srgbClr val="89898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3" name="Oval 30"/>
            <p:cNvSpPr>
              <a:spLocks noChangeArrowheads="1"/>
            </p:cNvSpPr>
            <p:nvPr/>
          </p:nvSpPr>
          <p:spPr bwMode="auto">
            <a:xfrm>
              <a:off x="3313" y="632"/>
              <a:ext cx="104" cy="88"/>
            </a:xfrm>
            <a:prstGeom prst="ellipse">
              <a:avLst/>
            </a:prstGeom>
            <a:solidFill>
              <a:srgbClr val="A5A5A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4" name="Oval 31"/>
            <p:cNvSpPr>
              <a:spLocks noChangeArrowheads="1"/>
            </p:cNvSpPr>
            <p:nvPr/>
          </p:nvSpPr>
          <p:spPr bwMode="auto">
            <a:xfrm>
              <a:off x="3313" y="636"/>
              <a:ext cx="99" cy="77"/>
            </a:xfrm>
            <a:prstGeom prst="ellipse">
              <a:avLst/>
            </a:prstGeom>
            <a:solidFill>
              <a:srgbClr val="C0C0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5"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36" name="Rectangle 33"/>
            <p:cNvSpPr>
              <a:spLocks noChangeArrowheads="1"/>
            </p:cNvSpPr>
            <p:nvPr/>
          </p:nvSpPr>
          <p:spPr bwMode="auto">
            <a:xfrm>
              <a:off x="2142" y="914"/>
              <a:ext cx="1584" cy="44"/>
            </a:xfrm>
            <a:prstGeom prst="rect">
              <a:avLst/>
            </a:prstGeom>
            <a:solidFill>
              <a:srgbClr val="80808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7"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38" name="AutoShape 35"/>
            <p:cNvSpPr>
              <a:spLocks noChangeArrowheads="1"/>
            </p:cNvSpPr>
            <p:nvPr/>
          </p:nvSpPr>
          <p:spPr bwMode="auto">
            <a:xfrm>
              <a:off x="2797" y="369"/>
              <a:ext cx="310" cy="29"/>
            </a:xfrm>
            <a:prstGeom prst="roundRect">
              <a:avLst>
                <a:gd name="adj" fmla="val 31250"/>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9" name="AutoShape 36"/>
            <p:cNvSpPr>
              <a:spLocks noChangeArrowheads="1"/>
            </p:cNvSpPr>
            <p:nvPr/>
          </p:nvSpPr>
          <p:spPr bwMode="auto">
            <a:xfrm>
              <a:off x="2797" y="376"/>
              <a:ext cx="310" cy="18"/>
            </a:xfrm>
            <a:prstGeom prst="roundRect">
              <a:avLst>
                <a:gd name="adj" fmla="val 50000"/>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0" name="AutoShape 37"/>
            <p:cNvSpPr>
              <a:spLocks noChangeArrowheads="1"/>
            </p:cNvSpPr>
            <p:nvPr/>
          </p:nvSpPr>
          <p:spPr bwMode="auto">
            <a:xfrm>
              <a:off x="2797" y="416"/>
              <a:ext cx="310" cy="29"/>
            </a:xfrm>
            <a:prstGeom prst="roundRect">
              <a:avLst>
                <a:gd name="adj" fmla="val 31250"/>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1" name="AutoShape 38"/>
            <p:cNvSpPr>
              <a:spLocks noChangeArrowheads="1"/>
            </p:cNvSpPr>
            <p:nvPr/>
          </p:nvSpPr>
          <p:spPr bwMode="auto">
            <a:xfrm>
              <a:off x="2797" y="423"/>
              <a:ext cx="310" cy="19"/>
            </a:xfrm>
            <a:prstGeom prst="roundRect">
              <a:avLst>
                <a:gd name="adj" fmla="val 50000"/>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2" name="AutoShape 39"/>
            <p:cNvSpPr>
              <a:spLocks noChangeArrowheads="1"/>
            </p:cNvSpPr>
            <p:nvPr/>
          </p:nvSpPr>
          <p:spPr bwMode="auto">
            <a:xfrm>
              <a:off x="2797" y="467"/>
              <a:ext cx="310" cy="30"/>
            </a:xfrm>
            <a:prstGeom prst="roundRect">
              <a:avLst>
                <a:gd name="adj" fmla="val 31250"/>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3" name="AutoShape 40"/>
            <p:cNvSpPr>
              <a:spLocks noChangeArrowheads="1"/>
            </p:cNvSpPr>
            <p:nvPr/>
          </p:nvSpPr>
          <p:spPr bwMode="auto">
            <a:xfrm>
              <a:off x="2797" y="475"/>
              <a:ext cx="310" cy="25"/>
            </a:xfrm>
            <a:prstGeom prst="roundRect">
              <a:avLst>
                <a:gd name="adj" fmla="val 35713"/>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4" name="AutoShape 41"/>
            <p:cNvSpPr>
              <a:spLocks noChangeArrowheads="1"/>
            </p:cNvSpPr>
            <p:nvPr/>
          </p:nvSpPr>
          <p:spPr bwMode="auto">
            <a:xfrm>
              <a:off x="2734" y="519"/>
              <a:ext cx="431" cy="29"/>
            </a:xfrm>
            <a:prstGeom prst="roundRect">
              <a:avLst>
                <a:gd name="adj" fmla="val 37500"/>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5" name="AutoShape 42"/>
            <p:cNvSpPr>
              <a:spLocks noChangeArrowheads="1"/>
            </p:cNvSpPr>
            <p:nvPr/>
          </p:nvSpPr>
          <p:spPr bwMode="auto">
            <a:xfrm>
              <a:off x="2734" y="526"/>
              <a:ext cx="431" cy="26"/>
            </a:xfrm>
            <a:prstGeom prst="roundRect">
              <a:avLst>
                <a:gd name="adj" fmla="val 35713"/>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6" name="AutoShape 43"/>
            <p:cNvSpPr>
              <a:spLocks noChangeArrowheads="1"/>
            </p:cNvSpPr>
            <p:nvPr/>
          </p:nvSpPr>
          <p:spPr bwMode="auto">
            <a:xfrm>
              <a:off x="2734" y="577"/>
              <a:ext cx="431" cy="26"/>
            </a:xfrm>
            <a:prstGeom prst="roundRect">
              <a:avLst>
                <a:gd name="adj" fmla="val 42856"/>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7" name="AutoShape 44"/>
            <p:cNvSpPr>
              <a:spLocks noChangeArrowheads="1"/>
            </p:cNvSpPr>
            <p:nvPr/>
          </p:nvSpPr>
          <p:spPr bwMode="auto">
            <a:xfrm>
              <a:off x="2734" y="585"/>
              <a:ext cx="431" cy="18"/>
            </a:xfrm>
            <a:prstGeom prst="roundRect">
              <a:avLst>
                <a:gd name="adj" fmla="val 50000"/>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8" name="AutoShape 45"/>
            <p:cNvSpPr>
              <a:spLocks noChangeArrowheads="1"/>
            </p:cNvSpPr>
            <p:nvPr/>
          </p:nvSpPr>
          <p:spPr bwMode="auto">
            <a:xfrm>
              <a:off x="2734" y="625"/>
              <a:ext cx="431" cy="29"/>
            </a:xfrm>
            <a:prstGeom prst="roundRect">
              <a:avLst>
                <a:gd name="adj" fmla="val 37500"/>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9" name="AutoShape 46"/>
            <p:cNvSpPr>
              <a:spLocks noChangeArrowheads="1"/>
            </p:cNvSpPr>
            <p:nvPr/>
          </p:nvSpPr>
          <p:spPr bwMode="auto">
            <a:xfrm>
              <a:off x="2734" y="632"/>
              <a:ext cx="431" cy="22"/>
            </a:xfrm>
            <a:prstGeom prst="roundRect">
              <a:avLst>
                <a:gd name="adj" fmla="val 41667"/>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grpSp>
    </p:spTree>
    <p:extLst>
      <p:ext uri="{BB962C8B-B14F-4D97-AF65-F5344CB8AC3E}">
        <p14:creationId xmlns:p14="http://schemas.microsoft.com/office/powerpoint/2010/main" xmlns="" val="21385696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n-US" b="1" dirty="0" smtClean="0"/>
              <a:t>Kriminalistika Dixhitale</a:t>
            </a:r>
            <a:endParaRPr lang="en-US" b="1" dirty="0"/>
          </a:p>
        </p:txBody>
      </p:sp>
      <p:sp>
        <p:nvSpPr>
          <p:cNvPr id="9" name="Content Placeholder 2"/>
          <p:cNvSpPr>
            <a:spLocks noGrp="1"/>
          </p:cNvSpPr>
          <p:nvPr>
            <p:ph idx="1"/>
          </p:nvPr>
        </p:nvSpPr>
        <p:spPr>
          <a:xfrm>
            <a:off x="457200" y="1234396"/>
            <a:ext cx="8512512" cy="4891767"/>
          </a:xfrm>
        </p:spPr>
        <p:txBody>
          <a:bodyPr>
            <a:normAutofit lnSpcReduction="10000"/>
          </a:bodyPr>
          <a:lstStyle/>
          <a:p>
            <a:pPr>
              <a:buNone/>
            </a:pPr>
            <a:r>
              <a:rPr lang="sq-AL" sz="2800" dirty="0" smtClean="0"/>
              <a:t>Përkufizimi</a:t>
            </a:r>
            <a:r>
              <a:rPr lang="sq-AL" sz="2800" dirty="0" smtClean="0"/>
              <a:t>:</a:t>
            </a:r>
          </a:p>
          <a:p>
            <a:pPr algn="just"/>
            <a:r>
              <a:rPr lang="sq-AL" sz="2800" dirty="0" smtClean="0"/>
              <a:t>Shkencat </a:t>
            </a:r>
            <a:r>
              <a:rPr lang="sq-AL" sz="2800" dirty="0" smtClean="0"/>
              <a:t>kriminalistike është studimi i çdo fushe që lidhet me çështjet ligjore. Shkencat kriminalistike i referohen më </a:t>
            </a:r>
            <a:r>
              <a:rPr lang="sq-AL" sz="2800" dirty="0" err="1" smtClean="0"/>
              <a:t>specifikisht</a:t>
            </a:r>
            <a:r>
              <a:rPr lang="sq-AL" sz="2800" dirty="0" smtClean="0"/>
              <a:t> provave që përmbushin standardet e rrepta të besueshmërisë dhe integritetit shkencor për </a:t>
            </a:r>
            <a:r>
              <a:rPr lang="sq-AL" sz="2800" dirty="0" err="1" smtClean="0"/>
              <a:t>pranueshmërinë</a:t>
            </a:r>
            <a:r>
              <a:rPr lang="sq-AL" sz="2800" dirty="0" smtClean="0"/>
              <a:t> në gjykatë. </a:t>
            </a:r>
            <a:endParaRPr lang="sq-AL" sz="2800" dirty="0" smtClean="0"/>
          </a:p>
          <a:p>
            <a:pPr algn="just"/>
            <a:r>
              <a:rPr lang="sq-AL" sz="2800" dirty="0" smtClean="0"/>
              <a:t>Kriminalistika </a:t>
            </a:r>
            <a:r>
              <a:rPr lang="sq-AL" sz="2800" dirty="0" err="1" smtClean="0"/>
              <a:t>Dixhitale</a:t>
            </a:r>
            <a:r>
              <a:rPr lang="sq-AL" sz="2800" dirty="0" smtClean="0"/>
              <a:t> është dega e shkencës kriminalistike që lidhet me marrjen, përpunimin, analizimin dhe raportimin e provave që ruhen në sistemet kompjuterike, pajisjet </a:t>
            </a:r>
            <a:r>
              <a:rPr lang="sq-AL" sz="2800" dirty="0" err="1" smtClean="0"/>
              <a:t>dixhitale</a:t>
            </a:r>
            <a:r>
              <a:rPr lang="sq-AL" sz="2800" dirty="0" smtClean="0"/>
              <a:t> dhe pajisjet e tjera me synimin e </a:t>
            </a:r>
            <a:r>
              <a:rPr lang="sq-AL" sz="2800" dirty="0" err="1" smtClean="0"/>
              <a:t>pranueshmërisë</a:t>
            </a:r>
            <a:r>
              <a:rPr lang="sq-AL" sz="2800" dirty="0" smtClean="0"/>
              <a:t> në </a:t>
            </a:r>
            <a:r>
              <a:rPr lang="sq-AL" sz="2800" dirty="0" smtClean="0"/>
              <a:t>gjykatë.</a:t>
            </a:r>
          </a:p>
          <a:p>
            <a:pPr algn="just"/>
            <a:endParaRPr lang="de-DE" sz="2800" dirty="0"/>
          </a:p>
        </p:txBody>
      </p:sp>
    </p:spTree>
    <p:extLst>
      <p:ext uri="{BB962C8B-B14F-4D97-AF65-F5344CB8AC3E}">
        <p14:creationId xmlns:p14="http://schemas.microsoft.com/office/powerpoint/2010/main" xmlns="" val="35109983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n-US" b="1" dirty="0" smtClean="0"/>
              <a:t>Kriminalistika Dixhitale</a:t>
            </a:r>
            <a:endParaRPr lang="en-US" b="1" dirty="0"/>
          </a:p>
        </p:txBody>
      </p:sp>
      <p:graphicFrame>
        <p:nvGraphicFramePr>
          <p:cNvPr id="3" name="Inhaltsplatzhalter 2"/>
          <p:cNvGraphicFramePr>
            <a:graphicFrameLocks noGrp="1"/>
          </p:cNvGraphicFramePr>
          <p:nvPr>
            <p:ph idx="1"/>
            <p:extLst>
              <p:ext uri="{D42A27DB-BD31-4B8C-83A1-F6EECF244321}">
                <p14:modId xmlns:p14="http://schemas.microsoft.com/office/powerpoint/2010/main" xmlns="" val="3694558857"/>
              </p:ext>
            </p:extLst>
          </p:nvPr>
        </p:nvGraphicFramePr>
        <p:xfrm>
          <a:off x="316345" y="1145591"/>
          <a:ext cx="8617528" cy="5717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 name="Gruppieren 3"/>
          <p:cNvGrpSpPr/>
          <p:nvPr/>
        </p:nvGrpSpPr>
        <p:grpSpPr>
          <a:xfrm>
            <a:off x="3128289" y="2740661"/>
            <a:ext cx="188100" cy="562185"/>
            <a:chOff x="2700624" y="3601214"/>
            <a:chExt cx="188100" cy="562185"/>
          </a:xfrm>
        </p:grpSpPr>
        <p:pic>
          <p:nvPicPr>
            <p:cNvPr id="1026" name="Picture 2"/>
            <p:cNvPicPr>
              <a:picLocks noChangeAspect="1" noChangeArrowheads="1"/>
            </p:cNvPicPr>
            <p:nvPr/>
          </p:nvPicPr>
          <p:blipFill>
            <a:blip r:embed="rId7" cstate="email">
              <a:extLst>
                <a:ext uri="{28A0092B-C50C-407E-A947-70E740481C1C}">
                  <a14:useLocalDpi xmlns:a14="http://schemas.microsoft.com/office/drawing/2010/main" xmlns=""/>
                </a:ext>
              </a:extLst>
            </a:blip>
            <a:srcRect/>
            <a:stretch>
              <a:fillRect/>
            </a:stretch>
          </p:blipFill>
          <p:spPr bwMode="auto">
            <a:xfrm>
              <a:off x="2713484" y="3601214"/>
              <a:ext cx="175240" cy="1724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8" cstate="email">
              <a:extLst>
                <a:ext uri="{28A0092B-C50C-407E-A947-70E740481C1C}">
                  <a14:useLocalDpi xmlns:a14="http://schemas.microsoft.com/office/drawing/2010/main" xmlns=""/>
                </a:ext>
              </a:extLst>
            </a:blip>
            <a:srcRect/>
            <a:stretch>
              <a:fillRect/>
            </a:stretch>
          </p:blipFill>
          <p:spPr bwMode="auto">
            <a:xfrm>
              <a:off x="2700624" y="3775847"/>
              <a:ext cx="187109" cy="2212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3" name="Picture 9" descr="http://iphone-inside.com/wp-content/uploads/2010/12/Apple-Logo-Black-small.png"/>
            <p:cNvPicPr>
              <a:picLocks noChangeAspect="1" noChangeArrowheads="1"/>
            </p:cNvPicPr>
            <p:nvPr/>
          </p:nvPicPr>
          <p:blipFill>
            <a:blip r:embed="rId9" cstate="email">
              <a:extLst>
                <a:ext uri="{28A0092B-C50C-407E-A947-70E740481C1C}">
                  <a14:useLocalDpi xmlns:a14="http://schemas.microsoft.com/office/drawing/2010/main" xmlns=""/>
                </a:ext>
              </a:extLst>
            </a:blip>
            <a:srcRect/>
            <a:stretch>
              <a:fillRect/>
            </a:stretch>
          </p:blipFill>
          <p:spPr bwMode="auto">
            <a:xfrm>
              <a:off x="2715140" y="4004446"/>
              <a:ext cx="158953" cy="158953"/>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12" name="Gruppieren 11"/>
          <p:cNvGrpSpPr/>
          <p:nvPr/>
        </p:nvGrpSpPr>
        <p:grpSpPr>
          <a:xfrm>
            <a:off x="3134719" y="3412041"/>
            <a:ext cx="188100" cy="562185"/>
            <a:chOff x="2700624" y="3601214"/>
            <a:chExt cx="188100" cy="562185"/>
          </a:xfrm>
        </p:grpSpPr>
        <p:pic>
          <p:nvPicPr>
            <p:cNvPr id="13" name="Picture 2"/>
            <p:cNvPicPr>
              <a:picLocks noChangeAspect="1" noChangeArrowheads="1"/>
            </p:cNvPicPr>
            <p:nvPr/>
          </p:nvPicPr>
          <p:blipFill>
            <a:blip r:embed="rId7" cstate="email">
              <a:extLst>
                <a:ext uri="{28A0092B-C50C-407E-A947-70E740481C1C}">
                  <a14:useLocalDpi xmlns:a14="http://schemas.microsoft.com/office/drawing/2010/main" xmlns=""/>
                </a:ext>
              </a:extLst>
            </a:blip>
            <a:srcRect/>
            <a:stretch>
              <a:fillRect/>
            </a:stretch>
          </p:blipFill>
          <p:spPr bwMode="auto">
            <a:xfrm>
              <a:off x="2713484" y="3601214"/>
              <a:ext cx="175240" cy="1724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4" name="Picture 3"/>
            <p:cNvPicPr>
              <a:picLocks noChangeAspect="1" noChangeArrowheads="1"/>
            </p:cNvPicPr>
            <p:nvPr/>
          </p:nvPicPr>
          <p:blipFill>
            <a:blip r:embed="rId8" cstate="email">
              <a:extLst>
                <a:ext uri="{28A0092B-C50C-407E-A947-70E740481C1C}">
                  <a14:useLocalDpi xmlns:a14="http://schemas.microsoft.com/office/drawing/2010/main" xmlns=""/>
                </a:ext>
              </a:extLst>
            </a:blip>
            <a:srcRect/>
            <a:stretch>
              <a:fillRect/>
            </a:stretch>
          </p:blipFill>
          <p:spPr bwMode="auto">
            <a:xfrm>
              <a:off x="2700624" y="3775847"/>
              <a:ext cx="187109" cy="2212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 name="Picture 9" descr="http://iphone-inside.com/wp-content/uploads/2010/12/Apple-Logo-Black-small.png"/>
            <p:cNvPicPr>
              <a:picLocks noChangeAspect="1" noChangeArrowheads="1"/>
            </p:cNvPicPr>
            <p:nvPr/>
          </p:nvPicPr>
          <p:blipFill>
            <a:blip r:embed="rId9" cstate="email">
              <a:extLst>
                <a:ext uri="{28A0092B-C50C-407E-A947-70E740481C1C}">
                  <a14:useLocalDpi xmlns:a14="http://schemas.microsoft.com/office/drawing/2010/main" xmlns=""/>
                </a:ext>
              </a:extLst>
            </a:blip>
            <a:srcRect/>
            <a:stretch>
              <a:fillRect/>
            </a:stretch>
          </p:blipFill>
          <p:spPr bwMode="auto">
            <a:xfrm>
              <a:off x="2715140" y="4004446"/>
              <a:ext cx="158953" cy="158953"/>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16" name="Gruppieren 15"/>
          <p:cNvGrpSpPr/>
          <p:nvPr/>
        </p:nvGrpSpPr>
        <p:grpSpPr>
          <a:xfrm>
            <a:off x="3141149" y="4107384"/>
            <a:ext cx="188100" cy="562185"/>
            <a:chOff x="2700624" y="3601214"/>
            <a:chExt cx="188100" cy="562185"/>
          </a:xfrm>
        </p:grpSpPr>
        <p:pic>
          <p:nvPicPr>
            <p:cNvPr id="17" name="Picture 2"/>
            <p:cNvPicPr>
              <a:picLocks noChangeAspect="1" noChangeArrowheads="1"/>
            </p:cNvPicPr>
            <p:nvPr/>
          </p:nvPicPr>
          <p:blipFill>
            <a:blip r:embed="rId7" cstate="email">
              <a:extLst>
                <a:ext uri="{28A0092B-C50C-407E-A947-70E740481C1C}">
                  <a14:useLocalDpi xmlns:a14="http://schemas.microsoft.com/office/drawing/2010/main" xmlns=""/>
                </a:ext>
              </a:extLst>
            </a:blip>
            <a:srcRect/>
            <a:stretch>
              <a:fillRect/>
            </a:stretch>
          </p:blipFill>
          <p:spPr bwMode="auto">
            <a:xfrm>
              <a:off x="2713484" y="3601214"/>
              <a:ext cx="175240" cy="1724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8" name="Picture 3"/>
            <p:cNvPicPr>
              <a:picLocks noChangeAspect="1" noChangeArrowheads="1"/>
            </p:cNvPicPr>
            <p:nvPr/>
          </p:nvPicPr>
          <p:blipFill>
            <a:blip r:embed="rId8" cstate="email">
              <a:extLst>
                <a:ext uri="{28A0092B-C50C-407E-A947-70E740481C1C}">
                  <a14:useLocalDpi xmlns:a14="http://schemas.microsoft.com/office/drawing/2010/main" xmlns=""/>
                </a:ext>
              </a:extLst>
            </a:blip>
            <a:srcRect/>
            <a:stretch>
              <a:fillRect/>
            </a:stretch>
          </p:blipFill>
          <p:spPr bwMode="auto">
            <a:xfrm>
              <a:off x="2700624" y="3775847"/>
              <a:ext cx="187109" cy="2212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9" name="Picture 9" descr="http://iphone-inside.com/wp-content/uploads/2010/12/Apple-Logo-Black-small.png"/>
            <p:cNvPicPr>
              <a:picLocks noChangeAspect="1" noChangeArrowheads="1"/>
            </p:cNvPicPr>
            <p:nvPr/>
          </p:nvPicPr>
          <p:blipFill>
            <a:blip r:embed="rId9" cstate="email">
              <a:extLst>
                <a:ext uri="{28A0092B-C50C-407E-A947-70E740481C1C}">
                  <a14:useLocalDpi xmlns:a14="http://schemas.microsoft.com/office/drawing/2010/main" xmlns=""/>
                </a:ext>
              </a:extLst>
            </a:blip>
            <a:srcRect/>
            <a:stretch>
              <a:fillRect/>
            </a:stretch>
          </p:blipFill>
          <p:spPr bwMode="auto">
            <a:xfrm>
              <a:off x="2715140" y="4004446"/>
              <a:ext cx="158953" cy="158953"/>
            </a:xfrm>
            <a:prstGeom prst="rect">
              <a:avLst/>
            </a:prstGeom>
            <a:noFill/>
            <a:extLst>
              <a:ext uri="{909E8E84-426E-40DD-AFC4-6F175D3DCCD1}">
                <a14:hiddenFill xmlns:a14="http://schemas.microsoft.com/office/drawing/2010/main" xmlns="">
                  <a:solidFill>
                    <a:srgbClr val="FFFFFF"/>
                  </a:solidFill>
                </a14:hiddenFill>
              </a:ext>
            </a:extLst>
          </p:spPr>
        </p:pic>
      </p:grpSp>
    </p:spTree>
    <p:extLst>
      <p:ext uri="{BB962C8B-B14F-4D97-AF65-F5344CB8AC3E}">
        <p14:creationId xmlns:p14="http://schemas.microsoft.com/office/powerpoint/2010/main" xmlns="" val="15268812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870952"/>
          </a:xfrm>
        </p:spPr>
        <p:txBody>
          <a:bodyPr>
            <a:normAutofit fontScale="90000"/>
          </a:bodyPr>
          <a:lstStyle/>
          <a:p>
            <a:r>
              <a:rPr lang="en-US" sz="4000" b="1" dirty="0" smtClean="0"/>
              <a:t>Hapat në Ekzaminimet e Kriminalistikës Dixhitale</a:t>
            </a:r>
            <a:endParaRPr lang="en-US" sz="4000" b="1" dirty="0"/>
          </a:p>
        </p:txBody>
      </p:sp>
      <p:graphicFrame>
        <p:nvGraphicFramePr>
          <p:cNvPr id="3" name="Inhaltsplatzhalter 2"/>
          <p:cNvGraphicFramePr>
            <a:graphicFrameLocks noGrp="1"/>
          </p:cNvGraphicFramePr>
          <p:nvPr>
            <p:ph idx="1"/>
            <p:extLst>
              <p:ext uri="{D42A27DB-BD31-4B8C-83A1-F6EECF244321}">
                <p14:modId xmlns:p14="http://schemas.microsoft.com/office/powerpoint/2010/main" xmlns="" val="178734780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503685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graphicEl>
                                              <a:dgm id="{E0BAD33D-1F14-41F7-B89E-21D0B308F589}"/>
                                            </p:graphicEl>
                                          </p:spTgt>
                                        </p:tgtEl>
                                        <p:attrNameLst>
                                          <p:attrName>style.visibility</p:attrName>
                                        </p:attrNameLst>
                                      </p:cBhvr>
                                      <p:to>
                                        <p:strVal val="visible"/>
                                      </p:to>
                                    </p:set>
                                    <p:animEffect transition="in" filter="wipe(left)">
                                      <p:cBhvr>
                                        <p:cTn id="7" dur="500"/>
                                        <p:tgtEl>
                                          <p:spTgt spid="3">
                                            <p:graphicEl>
                                              <a:dgm id="{E0BAD33D-1F14-41F7-B89E-21D0B308F58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graphicEl>
                                              <a:dgm id="{468B4480-34CD-4997-9F6B-2196D6114E0E}"/>
                                            </p:graphicEl>
                                          </p:spTgt>
                                        </p:tgtEl>
                                        <p:attrNameLst>
                                          <p:attrName>style.visibility</p:attrName>
                                        </p:attrNameLst>
                                      </p:cBhvr>
                                      <p:to>
                                        <p:strVal val="visible"/>
                                      </p:to>
                                    </p:set>
                                    <p:animEffect transition="in" filter="wipe(left)">
                                      <p:cBhvr>
                                        <p:cTn id="12" dur="500"/>
                                        <p:tgtEl>
                                          <p:spTgt spid="3">
                                            <p:graphicEl>
                                              <a:dgm id="{468B4480-34CD-4997-9F6B-2196D6114E0E}"/>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graphicEl>
                                              <a:dgm id="{F5457D1C-4EE2-4B58-8069-31794885CDD4}"/>
                                            </p:graphicEl>
                                          </p:spTgt>
                                        </p:tgtEl>
                                        <p:attrNameLst>
                                          <p:attrName>style.visibility</p:attrName>
                                        </p:attrNameLst>
                                      </p:cBhvr>
                                      <p:to>
                                        <p:strVal val="visible"/>
                                      </p:to>
                                    </p:set>
                                    <p:animEffect transition="in" filter="wipe(left)">
                                      <p:cBhvr>
                                        <p:cTn id="17" dur="500"/>
                                        <p:tgtEl>
                                          <p:spTgt spid="3">
                                            <p:graphicEl>
                                              <a:dgm id="{F5457D1C-4EE2-4B58-8069-31794885CDD4}"/>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graphicEl>
                                              <a:dgm id="{E8716B41-D4EA-4C19-A2AD-FB871FEC2B6C}"/>
                                            </p:graphicEl>
                                          </p:spTgt>
                                        </p:tgtEl>
                                        <p:attrNameLst>
                                          <p:attrName>style.visibility</p:attrName>
                                        </p:attrNameLst>
                                      </p:cBhvr>
                                      <p:to>
                                        <p:strVal val="visible"/>
                                      </p:to>
                                    </p:set>
                                    <p:animEffect transition="in" filter="wipe(left)">
                                      <p:cBhvr>
                                        <p:cTn id="22" dur="500"/>
                                        <p:tgtEl>
                                          <p:spTgt spid="3">
                                            <p:graphicEl>
                                              <a:dgm id="{E8716B41-D4EA-4C19-A2AD-FB871FEC2B6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773266"/>
          </a:xfrm>
        </p:spPr>
        <p:txBody>
          <a:bodyPr/>
          <a:lstStyle/>
          <a:p>
            <a:r>
              <a:rPr lang="en-US" b="1" dirty="0" smtClean="0"/>
              <a:t>Gjurmët Dixhitale</a:t>
            </a:r>
            <a:endParaRPr lang="en-US" b="1" dirty="0"/>
          </a:p>
        </p:txBody>
      </p:sp>
      <p:grpSp>
        <p:nvGrpSpPr>
          <p:cNvPr id="5" name="Group 2"/>
          <p:cNvGrpSpPr>
            <a:grpSpLocks noChangeAspect="1"/>
          </p:cNvGrpSpPr>
          <p:nvPr/>
        </p:nvGrpSpPr>
        <p:grpSpPr bwMode="auto">
          <a:xfrm>
            <a:off x="2735264" y="934011"/>
            <a:ext cx="3370178" cy="5483457"/>
            <a:chOff x="1338" y="255"/>
            <a:chExt cx="3192" cy="3900"/>
          </a:xfrm>
        </p:grpSpPr>
        <p:sp>
          <p:nvSpPr>
            <p:cNvPr id="6" name="AutoShape 3"/>
            <p:cNvSpPr>
              <a:spLocks noChangeAspect="1" noChangeArrowheads="1" noTextEdit="1"/>
            </p:cNvSpPr>
            <p:nvPr/>
          </p:nvSpPr>
          <p:spPr bwMode="auto">
            <a:xfrm>
              <a:off x="1338" y="255"/>
              <a:ext cx="3192" cy="39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7" name="AutoShape 4"/>
            <p:cNvSpPr>
              <a:spLocks noChangeArrowheads="1"/>
            </p:cNvSpPr>
            <p:nvPr/>
          </p:nvSpPr>
          <p:spPr bwMode="auto">
            <a:xfrm>
              <a:off x="1338" y="526"/>
              <a:ext cx="3188" cy="3618"/>
            </a:xfrm>
            <a:prstGeom prst="roundRect">
              <a:avLst>
                <a:gd name="adj" fmla="val 2463"/>
              </a:avLst>
            </a:prstGeom>
            <a:solidFill>
              <a:schemeClr val="accent2">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fontAlgn="auto">
                <a:spcBef>
                  <a:spcPts val="0"/>
                </a:spcBef>
                <a:spcAft>
                  <a:spcPts val="0"/>
                </a:spcAft>
                <a:defRPr/>
              </a:pPr>
              <a:endParaRPr lang="en-GB" dirty="0">
                <a:latin typeface="+mn-lt"/>
              </a:endParaRPr>
            </a:p>
          </p:txBody>
        </p:sp>
        <p:sp>
          <p:nvSpPr>
            <p:cNvPr id="8" name="AutoShape 5"/>
            <p:cNvSpPr>
              <a:spLocks noChangeArrowheads="1"/>
            </p:cNvSpPr>
            <p:nvPr/>
          </p:nvSpPr>
          <p:spPr bwMode="auto">
            <a:xfrm>
              <a:off x="1419" y="526"/>
              <a:ext cx="3053" cy="3585"/>
            </a:xfrm>
            <a:prstGeom prst="roundRect">
              <a:avLst>
                <a:gd name="adj" fmla="val 2500"/>
              </a:avLst>
            </a:prstGeom>
            <a:solidFill>
              <a:srgbClr val="0070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9" name="Freeform 6"/>
            <p:cNvSpPr>
              <a:spLocks/>
            </p:cNvSpPr>
            <p:nvPr/>
          </p:nvSpPr>
          <p:spPr bwMode="auto">
            <a:xfrm>
              <a:off x="1419" y="526"/>
              <a:ext cx="3047" cy="119"/>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fontAlgn="auto">
                <a:spcBef>
                  <a:spcPts val="0"/>
                </a:spcBef>
                <a:spcAft>
                  <a:spcPts val="0"/>
                </a:spcAft>
                <a:defRPr/>
              </a:pPr>
              <a:endParaRPr lang="en-GB" dirty="0">
                <a:latin typeface="+mn-lt"/>
              </a:endParaRPr>
            </a:p>
          </p:txBody>
        </p:sp>
        <p:sp>
          <p:nvSpPr>
            <p:cNvPr id="10" name="Rectangle 7"/>
            <p:cNvSpPr>
              <a:spLocks noChangeArrowheads="1"/>
            </p:cNvSpPr>
            <p:nvPr/>
          </p:nvSpPr>
          <p:spPr bwMode="auto">
            <a:xfrm>
              <a:off x="1612" y="856"/>
              <a:ext cx="2667" cy="3006"/>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GB" sz="3600" b="1" dirty="0" smtClean="0">
                <a:latin typeface="Calibri" pitchFamily="34" charset="0"/>
              </a:endParaRPr>
            </a:p>
            <a:p>
              <a:pPr algn="ctr"/>
              <a:endParaRPr lang="en-GB" sz="3600" b="1" dirty="0" smtClean="0">
                <a:latin typeface="Calibri" pitchFamily="34" charset="0"/>
              </a:endParaRPr>
            </a:p>
            <a:p>
              <a:pPr algn="ctr"/>
              <a:r>
                <a:rPr lang="en-GB" sz="3600" b="1" dirty="0" smtClean="0">
                  <a:latin typeface="Calibri" pitchFamily="34" charset="0"/>
                </a:rPr>
                <a:t>Kategoritë dhe shembujt</a:t>
              </a:r>
            </a:p>
          </p:txBody>
        </p:sp>
        <p:sp>
          <p:nvSpPr>
            <p:cNvPr id="11"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2"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3"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4"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5"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6"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7"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8"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9" name="Oval 16"/>
            <p:cNvSpPr>
              <a:spLocks noChangeArrowheads="1"/>
            </p:cNvSpPr>
            <p:nvPr/>
          </p:nvSpPr>
          <p:spPr bwMode="auto">
            <a:xfrm>
              <a:off x="2460" y="629"/>
              <a:ext cx="135" cy="117"/>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0" name="Oval 17"/>
            <p:cNvSpPr>
              <a:spLocks noChangeArrowheads="1"/>
            </p:cNvSpPr>
            <p:nvPr/>
          </p:nvSpPr>
          <p:spPr bwMode="auto">
            <a:xfrm>
              <a:off x="2460" y="632"/>
              <a:ext cx="135" cy="106"/>
            </a:xfrm>
            <a:prstGeom prst="ellipse">
              <a:avLst/>
            </a:prstGeom>
            <a:solidFill>
              <a:srgbClr val="1B1B1B"/>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1" name="Oval 18"/>
            <p:cNvSpPr>
              <a:spLocks noChangeArrowheads="1"/>
            </p:cNvSpPr>
            <p:nvPr/>
          </p:nvSpPr>
          <p:spPr bwMode="auto">
            <a:xfrm>
              <a:off x="2460" y="632"/>
              <a:ext cx="126" cy="103"/>
            </a:xfrm>
            <a:prstGeom prst="ellipse">
              <a:avLst/>
            </a:prstGeom>
            <a:solidFill>
              <a:srgbClr val="37373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2" name="Oval 19"/>
            <p:cNvSpPr>
              <a:spLocks noChangeArrowheads="1"/>
            </p:cNvSpPr>
            <p:nvPr/>
          </p:nvSpPr>
          <p:spPr bwMode="auto">
            <a:xfrm>
              <a:off x="2465" y="632"/>
              <a:ext cx="121" cy="99"/>
            </a:xfrm>
            <a:prstGeom prst="ellipse">
              <a:avLst/>
            </a:prstGeom>
            <a:solidFill>
              <a:srgbClr val="52525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3" name="Oval 20"/>
            <p:cNvSpPr>
              <a:spLocks noChangeArrowheads="1"/>
            </p:cNvSpPr>
            <p:nvPr/>
          </p:nvSpPr>
          <p:spPr bwMode="auto">
            <a:xfrm>
              <a:off x="2465" y="632"/>
              <a:ext cx="117" cy="95"/>
            </a:xfrm>
            <a:prstGeom prst="ellipse">
              <a:avLst/>
            </a:prstGeom>
            <a:solidFill>
              <a:srgbClr val="6E6E6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4" name="Oval 21"/>
            <p:cNvSpPr>
              <a:spLocks noChangeArrowheads="1"/>
            </p:cNvSpPr>
            <p:nvPr/>
          </p:nvSpPr>
          <p:spPr bwMode="auto">
            <a:xfrm>
              <a:off x="2465" y="632"/>
              <a:ext cx="112" cy="92"/>
            </a:xfrm>
            <a:prstGeom prst="ellipse">
              <a:avLst/>
            </a:prstGeom>
            <a:solidFill>
              <a:srgbClr val="89898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5" name="Oval 22"/>
            <p:cNvSpPr>
              <a:spLocks noChangeArrowheads="1"/>
            </p:cNvSpPr>
            <p:nvPr/>
          </p:nvSpPr>
          <p:spPr bwMode="auto">
            <a:xfrm>
              <a:off x="2465" y="632"/>
              <a:ext cx="108" cy="88"/>
            </a:xfrm>
            <a:prstGeom prst="ellipse">
              <a:avLst/>
            </a:prstGeom>
            <a:solidFill>
              <a:srgbClr val="A5A5A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6" name="Oval 23"/>
            <p:cNvSpPr>
              <a:spLocks noChangeArrowheads="1"/>
            </p:cNvSpPr>
            <p:nvPr/>
          </p:nvSpPr>
          <p:spPr bwMode="auto">
            <a:xfrm>
              <a:off x="2469" y="636"/>
              <a:ext cx="95" cy="77"/>
            </a:xfrm>
            <a:prstGeom prst="ellipse">
              <a:avLst/>
            </a:prstGeom>
            <a:solidFill>
              <a:srgbClr val="C0C0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7" name="Oval 24"/>
            <p:cNvSpPr>
              <a:spLocks noChangeArrowheads="1"/>
            </p:cNvSpPr>
            <p:nvPr/>
          </p:nvSpPr>
          <p:spPr bwMode="auto">
            <a:xfrm>
              <a:off x="3304" y="629"/>
              <a:ext cx="140" cy="117"/>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8" name="Oval 25"/>
            <p:cNvSpPr>
              <a:spLocks noChangeArrowheads="1"/>
            </p:cNvSpPr>
            <p:nvPr/>
          </p:nvSpPr>
          <p:spPr bwMode="auto">
            <a:xfrm>
              <a:off x="3304" y="632"/>
              <a:ext cx="131" cy="106"/>
            </a:xfrm>
            <a:prstGeom prst="ellipse">
              <a:avLst/>
            </a:prstGeom>
            <a:solidFill>
              <a:srgbClr val="1B1B1B"/>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9" name="Oval 26"/>
            <p:cNvSpPr>
              <a:spLocks noChangeArrowheads="1"/>
            </p:cNvSpPr>
            <p:nvPr/>
          </p:nvSpPr>
          <p:spPr bwMode="auto">
            <a:xfrm>
              <a:off x="3309" y="632"/>
              <a:ext cx="126" cy="103"/>
            </a:xfrm>
            <a:prstGeom prst="ellipse">
              <a:avLst/>
            </a:prstGeom>
            <a:solidFill>
              <a:srgbClr val="37373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0" name="Oval 27"/>
            <p:cNvSpPr>
              <a:spLocks noChangeArrowheads="1"/>
            </p:cNvSpPr>
            <p:nvPr/>
          </p:nvSpPr>
          <p:spPr bwMode="auto">
            <a:xfrm>
              <a:off x="3309" y="632"/>
              <a:ext cx="121" cy="99"/>
            </a:xfrm>
            <a:prstGeom prst="ellipse">
              <a:avLst/>
            </a:prstGeom>
            <a:solidFill>
              <a:srgbClr val="52525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1" name="Oval 28"/>
            <p:cNvSpPr>
              <a:spLocks noChangeArrowheads="1"/>
            </p:cNvSpPr>
            <p:nvPr/>
          </p:nvSpPr>
          <p:spPr bwMode="auto">
            <a:xfrm>
              <a:off x="3309" y="632"/>
              <a:ext cx="117" cy="95"/>
            </a:xfrm>
            <a:prstGeom prst="ellipse">
              <a:avLst/>
            </a:prstGeom>
            <a:solidFill>
              <a:srgbClr val="6E6E6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2" name="Oval 29"/>
            <p:cNvSpPr>
              <a:spLocks noChangeArrowheads="1"/>
            </p:cNvSpPr>
            <p:nvPr/>
          </p:nvSpPr>
          <p:spPr bwMode="auto">
            <a:xfrm>
              <a:off x="3313" y="632"/>
              <a:ext cx="104" cy="92"/>
            </a:xfrm>
            <a:prstGeom prst="ellipse">
              <a:avLst/>
            </a:prstGeom>
            <a:solidFill>
              <a:srgbClr val="89898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3" name="Oval 30"/>
            <p:cNvSpPr>
              <a:spLocks noChangeArrowheads="1"/>
            </p:cNvSpPr>
            <p:nvPr/>
          </p:nvSpPr>
          <p:spPr bwMode="auto">
            <a:xfrm>
              <a:off x="3313" y="632"/>
              <a:ext cx="104" cy="88"/>
            </a:xfrm>
            <a:prstGeom prst="ellipse">
              <a:avLst/>
            </a:prstGeom>
            <a:solidFill>
              <a:srgbClr val="A5A5A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4" name="Oval 31"/>
            <p:cNvSpPr>
              <a:spLocks noChangeArrowheads="1"/>
            </p:cNvSpPr>
            <p:nvPr/>
          </p:nvSpPr>
          <p:spPr bwMode="auto">
            <a:xfrm>
              <a:off x="3313" y="636"/>
              <a:ext cx="99" cy="77"/>
            </a:xfrm>
            <a:prstGeom prst="ellipse">
              <a:avLst/>
            </a:prstGeom>
            <a:solidFill>
              <a:srgbClr val="C0C0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5"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36" name="Rectangle 33"/>
            <p:cNvSpPr>
              <a:spLocks noChangeArrowheads="1"/>
            </p:cNvSpPr>
            <p:nvPr/>
          </p:nvSpPr>
          <p:spPr bwMode="auto">
            <a:xfrm>
              <a:off x="2142" y="914"/>
              <a:ext cx="1584" cy="44"/>
            </a:xfrm>
            <a:prstGeom prst="rect">
              <a:avLst/>
            </a:prstGeom>
            <a:solidFill>
              <a:srgbClr val="80808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7"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38" name="AutoShape 35"/>
            <p:cNvSpPr>
              <a:spLocks noChangeArrowheads="1"/>
            </p:cNvSpPr>
            <p:nvPr/>
          </p:nvSpPr>
          <p:spPr bwMode="auto">
            <a:xfrm>
              <a:off x="2797" y="369"/>
              <a:ext cx="310" cy="29"/>
            </a:xfrm>
            <a:prstGeom prst="roundRect">
              <a:avLst>
                <a:gd name="adj" fmla="val 31250"/>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9" name="AutoShape 36"/>
            <p:cNvSpPr>
              <a:spLocks noChangeArrowheads="1"/>
            </p:cNvSpPr>
            <p:nvPr/>
          </p:nvSpPr>
          <p:spPr bwMode="auto">
            <a:xfrm>
              <a:off x="2797" y="376"/>
              <a:ext cx="310" cy="18"/>
            </a:xfrm>
            <a:prstGeom prst="roundRect">
              <a:avLst>
                <a:gd name="adj" fmla="val 50000"/>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0" name="AutoShape 37"/>
            <p:cNvSpPr>
              <a:spLocks noChangeArrowheads="1"/>
            </p:cNvSpPr>
            <p:nvPr/>
          </p:nvSpPr>
          <p:spPr bwMode="auto">
            <a:xfrm>
              <a:off x="2797" y="416"/>
              <a:ext cx="310" cy="29"/>
            </a:xfrm>
            <a:prstGeom prst="roundRect">
              <a:avLst>
                <a:gd name="adj" fmla="val 31250"/>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1" name="AutoShape 38"/>
            <p:cNvSpPr>
              <a:spLocks noChangeArrowheads="1"/>
            </p:cNvSpPr>
            <p:nvPr/>
          </p:nvSpPr>
          <p:spPr bwMode="auto">
            <a:xfrm>
              <a:off x="2797" y="423"/>
              <a:ext cx="310" cy="19"/>
            </a:xfrm>
            <a:prstGeom prst="roundRect">
              <a:avLst>
                <a:gd name="adj" fmla="val 50000"/>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2" name="AutoShape 39"/>
            <p:cNvSpPr>
              <a:spLocks noChangeArrowheads="1"/>
            </p:cNvSpPr>
            <p:nvPr/>
          </p:nvSpPr>
          <p:spPr bwMode="auto">
            <a:xfrm>
              <a:off x="2797" y="467"/>
              <a:ext cx="310" cy="30"/>
            </a:xfrm>
            <a:prstGeom prst="roundRect">
              <a:avLst>
                <a:gd name="adj" fmla="val 31250"/>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3" name="AutoShape 40"/>
            <p:cNvSpPr>
              <a:spLocks noChangeArrowheads="1"/>
            </p:cNvSpPr>
            <p:nvPr/>
          </p:nvSpPr>
          <p:spPr bwMode="auto">
            <a:xfrm>
              <a:off x="2797" y="475"/>
              <a:ext cx="310" cy="25"/>
            </a:xfrm>
            <a:prstGeom prst="roundRect">
              <a:avLst>
                <a:gd name="adj" fmla="val 35713"/>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4" name="AutoShape 41"/>
            <p:cNvSpPr>
              <a:spLocks noChangeArrowheads="1"/>
            </p:cNvSpPr>
            <p:nvPr/>
          </p:nvSpPr>
          <p:spPr bwMode="auto">
            <a:xfrm>
              <a:off x="2734" y="519"/>
              <a:ext cx="431" cy="29"/>
            </a:xfrm>
            <a:prstGeom prst="roundRect">
              <a:avLst>
                <a:gd name="adj" fmla="val 37500"/>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5" name="AutoShape 42"/>
            <p:cNvSpPr>
              <a:spLocks noChangeArrowheads="1"/>
            </p:cNvSpPr>
            <p:nvPr/>
          </p:nvSpPr>
          <p:spPr bwMode="auto">
            <a:xfrm>
              <a:off x="2734" y="526"/>
              <a:ext cx="431" cy="26"/>
            </a:xfrm>
            <a:prstGeom prst="roundRect">
              <a:avLst>
                <a:gd name="adj" fmla="val 35713"/>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6" name="AutoShape 43"/>
            <p:cNvSpPr>
              <a:spLocks noChangeArrowheads="1"/>
            </p:cNvSpPr>
            <p:nvPr/>
          </p:nvSpPr>
          <p:spPr bwMode="auto">
            <a:xfrm>
              <a:off x="2734" y="577"/>
              <a:ext cx="431" cy="26"/>
            </a:xfrm>
            <a:prstGeom prst="roundRect">
              <a:avLst>
                <a:gd name="adj" fmla="val 42856"/>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7" name="AutoShape 44"/>
            <p:cNvSpPr>
              <a:spLocks noChangeArrowheads="1"/>
            </p:cNvSpPr>
            <p:nvPr/>
          </p:nvSpPr>
          <p:spPr bwMode="auto">
            <a:xfrm>
              <a:off x="2734" y="585"/>
              <a:ext cx="431" cy="18"/>
            </a:xfrm>
            <a:prstGeom prst="roundRect">
              <a:avLst>
                <a:gd name="adj" fmla="val 50000"/>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8" name="AutoShape 45"/>
            <p:cNvSpPr>
              <a:spLocks noChangeArrowheads="1"/>
            </p:cNvSpPr>
            <p:nvPr/>
          </p:nvSpPr>
          <p:spPr bwMode="auto">
            <a:xfrm>
              <a:off x="2734" y="625"/>
              <a:ext cx="431" cy="29"/>
            </a:xfrm>
            <a:prstGeom prst="roundRect">
              <a:avLst>
                <a:gd name="adj" fmla="val 37500"/>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9" name="AutoShape 46"/>
            <p:cNvSpPr>
              <a:spLocks noChangeArrowheads="1"/>
            </p:cNvSpPr>
            <p:nvPr/>
          </p:nvSpPr>
          <p:spPr bwMode="auto">
            <a:xfrm>
              <a:off x="2734" y="632"/>
              <a:ext cx="431" cy="22"/>
            </a:xfrm>
            <a:prstGeom prst="roundRect">
              <a:avLst>
                <a:gd name="adj" fmla="val 41667"/>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grpSp>
    </p:spTree>
    <p:extLst>
      <p:ext uri="{BB962C8B-B14F-4D97-AF65-F5344CB8AC3E}">
        <p14:creationId xmlns:p14="http://schemas.microsoft.com/office/powerpoint/2010/main" xmlns="" val="10513458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n-US" b="1" dirty="0" smtClean="0"/>
              <a:t>Kategoritë e Gjurmëve Dixhitale</a:t>
            </a:r>
            <a:endParaRPr lang="en-US" b="1" dirty="0"/>
          </a:p>
        </p:txBody>
      </p:sp>
      <p:graphicFrame>
        <p:nvGraphicFramePr>
          <p:cNvPr id="3" name="Inhaltsplatzhalter 2"/>
          <p:cNvGraphicFramePr>
            <a:graphicFrameLocks noGrp="1"/>
          </p:cNvGraphicFramePr>
          <p:nvPr>
            <p:ph idx="1"/>
            <p:extLst>
              <p:ext uri="{D42A27DB-BD31-4B8C-83A1-F6EECF244321}">
                <p14:modId xmlns:p14="http://schemas.microsoft.com/office/powerpoint/2010/main" xmlns="" val="3754695150"/>
              </p:ext>
            </p:extLst>
          </p:nvPr>
        </p:nvGraphicFramePr>
        <p:xfrm>
          <a:off x="457200" y="1600199"/>
          <a:ext cx="8229600" cy="4907280"/>
        </p:xfrm>
        <a:graphic>
          <a:graphicData uri="http://schemas.openxmlformats.org/drawingml/2006/table">
            <a:tbl>
              <a:tblPr firstRow="1" bandRow="1">
                <a:effectLst>
                  <a:outerShdw blurRad="76200" dir="18900000" sy="23000" kx="-1200000" algn="bl" rotWithShape="0">
                    <a:prstClr val="black">
                      <a:alpha val="20000"/>
                    </a:prstClr>
                  </a:outerShdw>
                </a:effectLst>
                <a:tableStyleId>{5C22544A-7EE6-4342-B048-85BDC9FD1C3A}</a:tableStyleId>
              </a:tblPr>
              <a:tblGrid>
                <a:gridCol w="4114800"/>
                <a:gridCol w="4114800"/>
              </a:tblGrid>
              <a:tr h="455607">
                <a:tc>
                  <a:txBody>
                    <a:bodyPr/>
                    <a:lstStyle/>
                    <a:p>
                      <a:r>
                        <a:rPr lang="sq-AL" sz="2800" noProof="0" smtClean="0"/>
                        <a:t>Gjurmë</a:t>
                      </a:r>
                      <a:r>
                        <a:rPr lang="sq-AL" sz="2800" baseline="0" noProof="0" smtClean="0"/>
                        <a:t> të Evitueshme</a:t>
                      </a:r>
                      <a:endParaRPr lang="sq-AL" sz="2800" noProof="0"/>
                    </a:p>
                  </a:txBody>
                  <a:tcPr/>
                </a:tc>
                <a:tc>
                  <a:txBody>
                    <a:bodyPr/>
                    <a:lstStyle/>
                    <a:p>
                      <a:r>
                        <a:rPr lang="de-DE" sz="2800" dirty="0" smtClean="0"/>
                        <a:t>Gjurmë të Paevitueshme</a:t>
                      </a:r>
                      <a:endParaRPr lang="de-DE" sz="2800" dirty="0"/>
                    </a:p>
                  </a:txBody>
                  <a:tcPr/>
                </a:tc>
              </a:tr>
              <a:tr h="4214364">
                <a:tc>
                  <a:txBody>
                    <a:bodyPr/>
                    <a:lstStyle/>
                    <a:p>
                      <a:r>
                        <a:rPr lang="sq-AL" sz="2400" b="1" noProof="0" dirty="0" smtClean="0"/>
                        <a:t>Memoria </a:t>
                      </a:r>
                      <a:r>
                        <a:rPr lang="sq-AL" sz="2400" b="1" noProof="0" dirty="0" err="1" smtClean="0"/>
                        <a:t>Thumbcaches</a:t>
                      </a:r>
                      <a:endParaRPr lang="sq-AL" sz="2400" b="1" noProof="0" dirty="0" smtClean="0"/>
                    </a:p>
                    <a:p>
                      <a:r>
                        <a:rPr lang="sq-AL" sz="2400" b="1" noProof="0" dirty="0" smtClean="0"/>
                        <a:t>Lista e sapo përdorur</a:t>
                      </a:r>
                    </a:p>
                    <a:p>
                      <a:pPr marL="0" marR="0" indent="0" algn="l" defTabSz="457200" rtl="0" eaLnBrk="1" fontAlgn="auto" latinLnBrk="0" hangingPunct="1">
                        <a:lnSpc>
                          <a:spcPct val="100000"/>
                        </a:lnSpc>
                        <a:spcBef>
                          <a:spcPts val="0"/>
                        </a:spcBef>
                        <a:spcAft>
                          <a:spcPts val="0"/>
                        </a:spcAft>
                        <a:buClrTx/>
                        <a:buSzTx/>
                        <a:buFontTx/>
                        <a:buNone/>
                        <a:tabLst/>
                        <a:defRPr/>
                      </a:pPr>
                      <a:r>
                        <a:rPr lang="sq-AL" sz="2400" b="1" noProof="0" dirty="0" smtClean="0"/>
                        <a:t>Skedarët</a:t>
                      </a:r>
                      <a:r>
                        <a:rPr lang="sq-AL" sz="2400" b="1" baseline="0" noProof="0" dirty="0" smtClean="0"/>
                        <a:t> regjistrues</a:t>
                      </a:r>
                      <a:endParaRPr lang="sq-AL" sz="2400" b="1" noProof="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sq-AL" sz="2400" b="1" noProof="0" dirty="0" smtClean="0"/>
                        <a:t>Historitë e shfletuesve</a:t>
                      </a:r>
                    </a:p>
                    <a:p>
                      <a:pPr marL="0" marR="0" indent="0" algn="l" defTabSz="457200" rtl="0" eaLnBrk="1" fontAlgn="auto" latinLnBrk="0" hangingPunct="1">
                        <a:lnSpc>
                          <a:spcPct val="100000"/>
                        </a:lnSpc>
                        <a:spcBef>
                          <a:spcPts val="0"/>
                        </a:spcBef>
                        <a:spcAft>
                          <a:spcPts val="0"/>
                        </a:spcAft>
                        <a:buClrTx/>
                        <a:buSzTx/>
                        <a:buFontTx/>
                        <a:buNone/>
                        <a:tabLst/>
                        <a:defRPr/>
                      </a:pPr>
                      <a:r>
                        <a:rPr lang="sq-AL" sz="2400" b="1" noProof="0" dirty="0" smtClean="0"/>
                        <a:t>Memoriet </a:t>
                      </a:r>
                      <a:r>
                        <a:rPr lang="sq-AL" sz="2400" b="1" noProof="0" dirty="0" err="1" smtClean="0"/>
                        <a:t>Cache</a:t>
                      </a:r>
                      <a:r>
                        <a:rPr lang="sq-AL" sz="2400" b="1" noProof="0" dirty="0" smtClean="0"/>
                        <a:t> të shfletuesve</a:t>
                      </a:r>
                    </a:p>
                    <a:p>
                      <a:pPr marL="0" marR="0" indent="0" algn="l" defTabSz="457200" rtl="0" eaLnBrk="1" fontAlgn="auto" latinLnBrk="0" hangingPunct="1">
                        <a:lnSpc>
                          <a:spcPct val="100000"/>
                        </a:lnSpc>
                        <a:spcBef>
                          <a:spcPts val="0"/>
                        </a:spcBef>
                        <a:spcAft>
                          <a:spcPts val="0"/>
                        </a:spcAft>
                        <a:buClrTx/>
                        <a:buSzTx/>
                        <a:buFontTx/>
                        <a:buNone/>
                        <a:tabLst/>
                        <a:defRPr/>
                      </a:pPr>
                      <a:r>
                        <a:rPr lang="sq-AL" sz="2400" b="1" noProof="0" dirty="0" smtClean="0"/>
                        <a:t>Programet</a:t>
                      </a:r>
                      <a:r>
                        <a:rPr lang="sq-AL" sz="2400" b="1" baseline="0" noProof="0" dirty="0" smtClean="0"/>
                        <a:t> më të përdorura</a:t>
                      </a:r>
                      <a:endParaRPr lang="sq-AL" sz="2400" b="1" noProof="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sq-AL" sz="2400" b="1" noProof="0" dirty="0" smtClean="0"/>
                        <a:t>Të dhënat </a:t>
                      </a:r>
                      <a:r>
                        <a:rPr lang="sq-AL" sz="2400" b="1" noProof="0" dirty="0" err="1" smtClean="0"/>
                        <a:t>Form</a:t>
                      </a:r>
                      <a:endParaRPr lang="sq-AL" sz="2400" b="1" noProof="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sq-AL" sz="2400" b="1" noProof="0" dirty="0" smtClean="0"/>
                        <a:t>Skedarët </a:t>
                      </a:r>
                      <a:r>
                        <a:rPr lang="sq-AL" sz="2400" b="1" noProof="0" dirty="0" err="1" smtClean="0"/>
                        <a:t>Pagefile.sys</a:t>
                      </a:r>
                      <a:endParaRPr lang="sq-AL" sz="2400" b="1" noProof="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sq-AL" sz="2400" b="1" noProof="0" dirty="0" smtClean="0"/>
                        <a:t>Skedarët </a:t>
                      </a:r>
                      <a:r>
                        <a:rPr lang="sq-AL" sz="2400" b="1" noProof="0" dirty="0" err="1" smtClean="0"/>
                        <a:t>Hiberfil.sys</a:t>
                      </a:r>
                      <a:endParaRPr lang="sq-AL" sz="2400" b="1" noProof="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sq-AL" sz="2400" b="1" noProof="0" dirty="0" smtClean="0"/>
                        <a:t>Kopjet Volume </a:t>
                      </a:r>
                      <a:r>
                        <a:rPr lang="sq-AL" sz="2400" b="1" noProof="0" dirty="0" err="1" smtClean="0"/>
                        <a:t>Shadow</a:t>
                      </a:r>
                      <a:r>
                        <a:rPr lang="sq-AL" sz="2400" b="1" noProof="0" dirty="0" smtClean="0"/>
                        <a:t>…</a:t>
                      </a:r>
                    </a:p>
                    <a:p>
                      <a:endParaRPr lang="sq-AL" noProof="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sq-AL" sz="2800" b="1" noProof="0" dirty="0" smtClean="0"/>
                        <a:t>Hapësira</a:t>
                      </a:r>
                      <a:r>
                        <a:rPr lang="sq-AL" sz="2800" b="1" baseline="0" noProof="0" dirty="0" smtClean="0"/>
                        <a:t> e papërdorur</a:t>
                      </a:r>
                      <a:endParaRPr lang="sq-AL" sz="2800" b="1" noProof="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sq-AL" sz="2800" b="1" noProof="0" dirty="0" smtClean="0"/>
                        <a:t>Hapësira</a:t>
                      </a:r>
                      <a:r>
                        <a:rPr lang="sq-AL" sz="2800" b="1" baseline="0" noProof="0" dirty="0" smtClean="0"/>
                        <a:t> e lirë në strukturën e skedarëve</a:t>
                      </a:r>
                      <a:endParaRPr lang="sq-AL" sz="2800" b="1" noProof="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sq-AL" sz="2800" b="1" noProof="0" dirty="0" smtClean="0"/>
                        <a:t>Regjistrimet MFT</a:t>
                      </a:r>
                    </a:p>
                    <a:p>
                      <a:pPr marL="0" marR="0" indent="0" algn="l" defTabSz="457200" rtl="0" eaLnBrk="1" fontAlgn="auto" latinLnBrk="0" hangingPunct="1">
                        <a:lnSpc>
                          <a:spcPct val="100000"/>
                        </a:lnSpc>
                        <a:spcBef>
                          <a:spcPts val="0"/>
                        </a:spcBef>
                        <a:spcAft>
                          <a:spcPts val="0"/>
                        </a:spcAft>
                        <a:buClrTx/>
                        <a:buSzTx/>
                        <a:buFontTx/>
                        <a:buNone/>
                        <a:tabLst/>
                        <a:defRPr/>
                      </a:pPr>
                      <a:r>
                        <a:rPr lang="sq-AL" sz="2800" b="1" noProof="0" dirty="0" smtClean="0"/>
                        <a:t>Memoria RAM</a:t>
                      </a:r>
                    </a:p>
                    <a:p>
                      <a:pPr marL="0" marR="0" indent="0" algn="l" defTabSz="457200" rtl="0" eaLnBrk="1" fontAlgn="auto" latinLnBrk="0" hangingPunct="1">
                        <a:lnSpc>
                          <a:spcPct val="100000"/>
                        </a:lnSpc>
                        <a:spcBef>
                          <a:spcPts val="0"/>
                        </a:spcBef>
                        <a:spcAft>
                          <a:spcPts val="0"/>
                        </a:spcAft>
                        <a:buClrTx/>
                        <a:buSzTx/>
                        <a:buFontTx/>
                        <a:buNone/>
                        <a:tabLst/>
                        <a:defRPr/>
                      </a:pPr>
                      <a:r>
                        <a:rPr lang="sq-AL" sz="2800" b="1" noProof="0" dirty="0" smtClean="0"/>
                        <a:t>Gjurmë nga </a:t>
                      </a:r>
                      <a:r>
                        <a:rPr lang="sq-AL" sz="2800" b="1" noProof="0" dirty="0" err="1" smtClean="0"/>
                        <a:t>apli</a:t>
                      </a:r>
                      <a:r>
                        <a:rPr lang="en-US" sz="2800" b="1" noProof="0" dirty="0" smtClean="0"/>
                        <a:t>k</a:t>
                      </a:r>
                      <a:r>
                        <a:rPr lang="sq-AL" sz="2800" b="1" noProof="0" dirty="0" smtClean="0"/>
                        <a:t>a</a:t>
                      </a:r>
                      <a:r>
                        <a:rPr lang="en-US" sz="2800" b="1" noProof="0" dirty="0" smtClean="0"/>
                        <a:t>c</a:t>
                      </a:r>
                      <a:r>
                        <a:rPr lang="sq-AL" sz="2800" b="1" noProof="0" dirty="0" err="1" smtClean="0"/>
                        <a:t>ione</a:t>
                      </a:r>
                      <a:r>
                        <a:rPr lang="sq-AL" sz="2800" b="1" noProof="0" dirty="0" smtClean="0"/>
                        <a:t> të ndryshme</a:t>
                      </a:r>
                      <a:endParaRPr lang="sq-AL" sz="2800" b="1" noProof="0" dirty="0" smtClean="0"/>
                    </a:p>
                  </a:txBody>
                  <a:tcPr/>
                </a:tc>
              </a:tr>
            </a:tbl>
          </a:graphicData>
        </a:graphic>
      </p:graphicFrame>
    </p:spTree>
    <p:extLst>
      <p:ext uri="{BB962C8B-B14F-4D97-AF65-F5344CB8AC3E}">
        <p14:creationId xmlns:p14="http://schemas.microsoft.com/office/powerpoint/2010/main" xmlns="" val="4142987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5590"/>
          </a:xfrm>
        </p:spPr>
        <p:txBody>
          <a:bodyPr>
            <a:normAutofit fontScale="90000"/>
          </a:bodyPr>
          <a:lstStyle/>
          <a:p>
            <a:r>
              <a:rPr lang="en-US" b="1" dirty="0" smtClean="0"/>
              <a:t>Çfarë mund të bëjë Kriminalistika Dixhitale për ju?</a:t>
            </a:r>
            <a:endParaRPr lang="en-US" b="1" dirty="0"/>
          </a:p>
        </p:txBody>
      </p:sp>
      <p:sp>
        <p:nvSpPr>
          <p:cNvPr id="4" name="Rectangle 3"/>
          <p:cNvSpPr>
            <a:spLocks noGrp="1" noChangeArrowheads="1"/>
          </p:cNvSpPr>
          <p:nvPr>
            <p:ph idx="1"/>
          </p:nvPr>
        </p:nvSpPr>
        <p:spPr/>
        <p:txBody>
          <a:bodyPr>
            <a:normAutofit/>
          </a:bodyPr>
          <a:lstStyle/>
          <a:p>
            <a:pPr>
              <a:lnSpc>
                <a:spcPct val="150000"/>
              </a:lnSpc>
              <a:spcBef>
                <a:spcPts val="0"/>
              </a:spcBef>
            </a:pPr>
            <a:endParaRPr lang="en-GB" dirty="0"/>
          </a:p>
        </p:txBody>
      </p:sp>
      <p:pic>
        <p:nvPicPr>
          <p:cNvPr id="5122" name="Picture 2"/>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34280" y="1145590"/>
            <a:ext cx="9109720" cy="54899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647736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5590"/>
          </a:xfrm>
        </p:spPr>
        <p:txBody>
          <a:bodyPr>
            <a:normAutofit fontScale="90000"/>
          </a:bodyPr>
          <a:lstStyle/>
          <a:p>
            <a:r>
              <a:rPr lang="en-US" b="1" dirty="0" smtClean="0"/>
              <a:t>Çfarë mund të bëjë Kriminalistika Dixhitale për ju?</a:t>
            </a:r>
            <a:endParaRPr lang="en-US" b="1" dirty="0"/>
          </a:p>
        </p:txBody>
      </p:sp>
      <p:sp>
        <p:nvSpPr>
          <p:cNvPr id="4" name="Rectangle 3"/>
          <p:cNvSpPr>
            <a:spLocks noGrp="1" noChangeArrowheads="1"/>
          </p:cNvSpPr>
          <p:nvPr>
            <p:ph idx="1"/>
          </p:nvPr>
        </p:nvSpPr>
        <p:spPr>
          <a:xfrm>
            <a:off x="2094614" y="1334386"/>
            <a:ext cx="6592186" cy="5047364"/>
          </a:xfrm>
        </p:spPr>
        <p:txBody>
          <a:bodyPr>
            <a:normAutofit/>
          </a:bodyPr>
          <a:lstStyle/>
          <a:p>
            <a:pPr algn="just">
              <a:buNone/>
            </a:pPr>
            <a:r>
              <a:rPr lang="sq-AL" b="1" dirty="0" smtClean="0"/>
              <a:t>Të dhëna specifike për përdoruesin</a:t>
            </a:r>
            <a:endParaRPr lang="en-US" dirty="0" smtClean="0"/>
          </a:p>
          <a:p>
            <a:pPr marL="0" indent="0" algn="just">
              <a:buNone/>
            </a:pPr>
            <a:r>
              <a:rPr lang="sq-AL" dirty="0" smtClean="0"/>
              <a:t>Programet e përdorura, </a:t>
            </a:r>
            <a:r>
              <a:rPr lang="sq-AL" dirty="0" err="1" smtClean="0"/>
              <a:t>Uebsajtet</a:t>
            </a:r>
            <a:r>
              <a:rPr lang="sq-AL" dirty="0" smtClean="0"/>
              <a:t> e vizituara, Kontrollet e kryera, Skedarët e hapur/të ruajtur</a:t>
            </a:r>
            <a:endParaRPr lang="en-US" dirty="0" smtClean="0"/>
          </a:p>
          <a:p>
            <a:pPr marL="0" indent="0" algn="just">
              <a:buNone/>
            </a:pPr>
            <a:endParaRPr lang="en-GB" b="1" dirty="0" smtClean="0"/>
          </a:p>
          <a:p>
            <a:pPr algn="just">
              <a:buNone/>
            </a:pPr>
            <a:r>
              <a:rPr lang="sq-AL" b="1" dirty="0" smtClean="0"/>
              <a:t>Të dhënat </a:t>
            </a:r>
            <a:r>
              <a:rPr lang="sq-AL" b="1" dirty="0" err="1" smtClean="0"/>
              <a:t>Exif</a:t>
            </a:r>
            <a:endParaRPr lang="en-US" dirty="0" smtClean="0"/>
          </a:p>
          <a:p>
            <a:pPr marL="0" indent="0" algn="just">
              <a:buNone/>
            </a:pPr>
            <a:r>
              <a:rPr lang="sq-AL" dirty="0" smtClean="0"/>
              <a:t>Kur dhe ku është bërë një foto me një model të caktuar aparati fotografik, numri </a:t>
            </a:r>
            <a:r>
              <a:rPr lang="sq-AL" dirty="0" err="1" smtClean="0"/>
              <a:t>serial</a:t>
            </a:r>
            <a:endParaRPr lang="en-US" dirty="0" smtClean="0"/>
          </a:p>
        </p:txBody>
      </p:sp>
      <p:pic>
        <p:nvPicPr>
          <p:cNvPr id="3074" name="Picture 2" descr="http://icons.iconarchive.com/icons/artua/dragon-soft/512/User-icon.png"/>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216692" y="1515177"/>
            <a:ext cx="1759652" cy="1759652"/>
          </a:xfrm>
          <a:prstGeom prst="rect">
            <a:avLst/>
          </a:prstGeom>
          <a:noFill/>
          <a:extLst>
            <a:ext uri="{909E8E84-426E-40DD-AFC4-6F175D3DCCD1}">
              <a14:hiddenFill xmlns:a14="http://schemas.microsoft.com/office/drawing/2010/main" xmlns="">
                <a:solidFill>
                  <a:srgbClr val="FFFFFF"/>
                </a:solidFill>
              </a14:hiddenFill>
            </a:ext>
          </a:extLst>
        </p:spPr>
      </p:pic>
      <p:pic>
        <p:nvPicPr>
          <p:cNvPr id="3076" name="Picture 4" descr="http://www.jmarior.net/wp-images/aperture-icon.png"/>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259224" y="3838358"/>
            <a:ext cx="1679943" cy="167994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177323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normAutofit fontScale="90000"/>
          </a:bodyPr>
          <a:lstStyle/>
          <a:p>
            <a:r>
              <a:rPr lang="en-US" b="1" dirty="0" smtClean="0"/>
              <a:t>Çfarë mund të bëjë Kriminalistika Dixhitale për ju?</a:t>
            </a:r>
            <a:endParaRPr lang="en-US" b="1" dirty="0"/>
          </a:p>
        </p:txBody>
      </p:sp>
      <p:sp>
        <p:nvSpPr>
          <p:cNvPr id="4" name="Rectangle 3"/>
          <p:cNvSpPr>
            <a:spLocks noGrp="1" noChangeArrowheads="1"/>
          </p:cNvSpPr>
          <p:nvPr>
            <p:ph idx="1"/>
          </p:nvPr>
        </p:nvSpPr>
        <p:spPr>
          <a:xfrm>
            <a:off x="2083982" y="1600200"/>
            <a:ext cx="6613450" cy="4525963"/>
          </a:xfrm>
        </p:spPr>
        <p:txBody>
          <a:bodyPr>
            <a:normAutofit fontScale="92500"/>
          </a:bodyPr>
          <a:lstStyle/>
          <a:p>
            <a:pPr algn="just">
              <a:buNone/>
            </a:pPr>
            <a:r>
              <a:rPr lang="sq-AL" b="1" dirty="0" smtClean="0"/>
              <a:t>Të dhënat e aplikacioneve të ndryshme</a:t>
            </a:r>
            <a:endParaRPr lang="en-US" dirty="0" smtClean="0"/>
          </a:p>
          <a:p>
            <a:pPr marL="0" indent="0" algn="just">
              <a:buNone/>
            </a:pPr>
            <a:r>
              <a:rPr lang="sq-AL" dirty="0" smtClean="0"/>
              <a:t>Programet e Postës Elektronike, historia e </a:t>
            </a:r>
            <a:r>
              <a:rPr lang="sq-AL" dirty="0" err="1" smtClean="0"/>
              <a:t>chat</a:t>
            </a:r>
            <a:r>
              <a:rPr lang="sq-AL" dirty="0" smtClean="0"/>
              <a:t>-it, bazat e të dhënave, konfigurimet, analiza e programeve të dëmshme</a:t>
            </a:r>
            <a:endParaRPr lang="en-US" dirty="0" smtClean="0"/>
          </a:p>
          <a:p>
            <a:pPr marL="0" indent="0" algn="just">
              <a:lnSpc>
                <a:spcPct val="150000"/>
              </a:lnSpc>
              <a:spcBef>
                <a:spcPts val="0"/>
              </a:spcBef>
              <a:buNone/>
            </a:pPr>
            <a:endParaRPr lang="en-GB" sz="1900" b="1" dirty="0"/>
          </a:p>
          <a:p>
            <a:pPr algn="just">
              <a:buNone/>
            </a:pPr>
            <a:r>
              <a:rPr lang="sq-AL" b="1" dirty="0" smtClean="0"/>
              <a:t>Fragmentet</a:t>
            </a:r>
            <a:endParaRPr lang="en-US" dirty="0" smtClean="0"/>
          </a:p>
          <a:p>
            <a:pPr marL="0" indent="0" algn="just">
              <a:buNone/>
            </a:pPr>
            <a:r>
              <a:rPr lang="sq-AL" dirty="0" smtClean="0"/>
              <a:t>Fragmente të fotove si prova, dokumentet, historitë, skedarët e regjistrimit të të dhënave, …</a:t>
            </a:r>
            <a:endParaRPr lang="en-US" dirty="0"/>
          </a:p>
        </p:txBody>
      </p:sp>
      <p:pic>
        <p:nvPicPr>
          <p:cNvPr id="6145" name="Picture 1"/>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190392" y="1689313"/>
            <a:ext cx="1878640" cy="15604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7" name="Picture 3" descr="http://www.linux-magazine.com/var/linux_magazin/storage/images/linux-magazine.com/issues/2008/93/undeleted/figure-1/430023-1-eng-US/Figure-1_reference.png"/>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190392" y="4178587"/>
            <a:ext cx="1831057" cy="183411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446324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5590"/>
          </a:xfrm>
        </p:spPr>
        <p:txBody>
          <a:bodyPr>
            <a:normAutofit fontScale="90000"/>
          </a:bodyPr>
          <a:lstStyle/>
          <a:p>
            <a:r>
              <a:rPr lang="en-US" b="1" dirty="0" smtClean="0"/>
              <a:t>Çfarë mund të bëjë Kriminalistika Dixhitale për ju?</a:t>
            </a:r>
            <a:endParaRPr lang="en-US" b="1" dirty="0"/>
          </a:p>
        </p:txBody>
      </p:sp>
      <p:sp>
        <p:nvSpPr>
          <p:cNvPr id="4" name="Rectangle 3"/>
          <p:cNvSpPr>
            <a:spLocks noGrp="1" noChangeArrowheads="1"/>
          </p:cNvSpPr>
          <p:nvPr>
            <p:ph idx="1"/>
          </p:nvPr>
        </p:nvSpPr>
        <p:spPr>
          <a:xfrm>
            <a:off x="2083982" y="1600200"/>
            <a:ext cx="6613450" cy="4525963"/>
          </a:xfrm>
        </p:spPr>
        <p:txBody>
          <a:bodyPr>
            <a:normAutofit fontScale="92500"/>
          </a:bodyPr>
          <a:lstStyle/>
          <a:p>
            <a:pPr>
              <a:buNone/>
            </a:pPr>
            <a:r>
              <a:rPr lang="sq-AL" b="1" dirty="0" smtClean="0"/>
              <a:t>Dokumentet provues</a:t>
            </a:r>
            <a:endParaRPr lang="en-US" dirty="0" smtClean="0"/>
          </a:p>
          <a:p>
            <a:pPr marL="0" indent="0">
              <a:buNone/>
            </a:pPr>
            <a:r>
              <a:rPr lang="sq-AL" dirty="0" smtClean="0"/>
              <a:t>Deklaratat e llogarive, letrat kërcënuese, fotot e paligjshme, kontaktet, skedarët e regjistrimit të të dhënave, planimetritë e vjedhura,…</a:t>
            </a:r>
            <a:endParaRPr lang="en-US" dirty="0" smtClean="0"/>
          </a:p>
          <a:p>
            <a:pPr>
              <a:buNone/>
            </a:pPr>
            <a:r>
              <a:rPr lang="sq-AL" b="1" dirty="0" smtClean="0"/>
              <a:t>Të dhënat e </a:t>
            </a:r>
            <a:r>
              <a:rPr lang="sq-AL" b="1" dirty="0" err="1" smtClean="0"/>
              <a:t>paaksesueshme</a:t>
            </a:r>
            <a:endParaRPr lang="en-US" dirty="0" smtClean="0"/>
          </a:p>
          <a:p>
            <a:pPr marL="0" indent="0">
              <a:buNone/>
            </a:pPr>
            <a:r>
              <a:rPr lang="sq-AL" dirty="0" smtClean="0"/>
              <a:t>Skedarët e fshehur, skedarët e koduar, të dhënat e fshira, skedarë të </a:t>
            </a:r>
            <a:r>
              <a:rPr lang="sq-AL" dirty="0" err="1" smtClean="0"/>
              <a:t>steganizuar</a:t>
            </a:r>
            <a:r>
              <a:rPr lang="sq-AL" dirty="0" smtClean="0"/>
              <a:t>, ruajtja e të dhënave në rrjet/në re</a:t>
            </a:r>
            <a:endParaRPr lang="en-US" dirty="0"/>
          </a:p>
        </p:txBody>
      </p:sp>
      <p:pic>
        <p:nvPicPr>
          <p:cNvPr id="5126" name="Picture 6" descr="http://files.softicons.com/download/folder-icons/terra-project-icons-by-aerotox/png/512/Black%20Terra%20Stop.png"/>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0" y="3993614"/>
            <a:ext cx="1983636" cy="1983636"/>
          </a:xfrm>
          <a:prstGeom prst="rect">
            <a:avLst/>
          </a:prstGeom>
          <a:noFill/>
          <a:extLst>
            <a:ext uri="{909E8E84-426E-40DD-AFC4-6F175D3DCCD1}">
              <a14:hiddenFill xmlns:a14="http://schemas.microsoft.com/office/drawing/2010/main" xmlns="">
                <a:solidFill>
                  <a:srgbClr val="FFFFFF"/>
                </a:solidFill>
              </a14:hiddenFill>
            </a:ext>
          </a:extLst>
        </p:spPr>
      </p:pic>
      <p:pic>
        <p:nvPicPr>
          <p:cNvPr id="5128" name="Picture 8" descr="http://www.veryicon.com/icon/png/System/Simple/My%20Documents.png"/>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141476" y="1560264"/>
            <a:ext cx="1820894" cy="182089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11192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773266"/>
          </a:xfrm>
        </p:spPr>
        <p:txBody>
          <a:bodyPr/>
          <a:lstStyle/>
          <a:p>
            <a:r>
              <a:rPr lang="en-US" b="1" dirty="0" smtClean="0"/>
              <a:t>Përvojat?</a:t>
            </a:r>
            <a:endParaRPr lang="en-US" b="1" dirty="0"/>
          </a:p>
        </p:txBody>
      </p:sp>
      <p:grpSp>
        <p:nvGrpSpPr>
          <p:cNvPr id="5" name="Group 2"/>
          <p:cNvGrpSpPr>
            <a:grpSpLocks noChangeAspect="1"/>
          </p:cNvGrpSpPr>
          <p:nvPr/>
        </p:nvGrpSpPr>
        <p:grpSpPr bwMode="auto">
          <a:xfrm>
            <a:off x="2443655" y="934011"/>
            <a:ext cx="3957145" cy="5483457"/>
            <a:chOff x="1338" y="255"/>
            <a:chExt cx="3192" cy="3900"/>
          </a:xfrm>
        </p:grpSpPr>
        <p:sp>
          <p:nvSpPr>
            <p:cNvPr id="6" name="AutoShape 3"/>
            <p:cNvSpPr>
              <a:spLocks noChangeAspect="1" noChangeArrowheads="1" noTextEdit="1"/>
            </p:cNvSpPr>
            <p:nvPr/>
          </p:nvSpPr>
          <p:spPr bwMode="auto">
            <a:xfrm>
              <a:off x="1338" y="255"/>
              <a:ext cx="3192" cy="39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dirty="0"/>
            </a:p>
          </p:txBody>
        </p:sp>
        <p:sp>
          <p:nvSpPr>
            <p:cNvPr id="7" name="AutoShape 4"/>
            <p:cNvSpPr>
              <a:spLocks noChangeArrowheads="1"/>
            </p:cNvSpPr>
            <p:nvPr/>
          </p:nvSpPr>
          <p:spPr bwMode="auto">
            <a:xfrm>
              <a:off x="1338" y="526"/>
              <a:ext cx="3188" cy="3618"/>
            </a:xfrm>
            <a:prstGeom prst="roundRect">
              <a:avLst>
                <a:gd name="adj" fmla="val 2463"/>
              </a:avLst>
            </a:prstGeom>
            <a:solidFill>
              <a:schemeClr val="accent2">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fontAlgn="auto">
                <a:spcBef>
                  <a:spcPts val="0"/>
                </a:spcBef>
                <a:spcAft>
                  <a:spcPts val="0"/>
                </a:spcAft>
                <a:defRPr/>
              </a:pPr>
              <a:endParaRPr lang="en-GB" dirty="0">
                <a:latin typeface="+mn-lt"/>
              </a:endParaRPr>
            </a:p>
          </p:txBody>
        </p:sp>
        <p:sp>
          <p:nvSpPr>
            <p:cNvPr id="8" name="AutoShape 5"/>
            <p:cNvSpPr>
              <a:spLocks noChangeArrowheads="1"/>
            </p:cNvSpPr>
            <p:nvPr/>
          </p:nvSpPr>
          <p:spPr bwMode="auto">
            <a:xfrm>
              <a:off x="1419" y="526"/>
              <a:ext cx="3053" cy="3585"/>
            </a:xfrm>
            <a:prstGeom prst="roundRect">
              <a:avLst>
                <a:gd name="adj" fmla="val 2500"/>
              </a:avLst>
            </a:prstGeom>
            <a:solidFill>
              <a:srgbClr val="0070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9" name="Freeform 6"/>
            <p:cNvSpPr>
              <a:spLocks/>
            </p:cNvSpPr>
            <p:nvPr/>
          </p:nvSpPr>
          <p:spPr bwMode="auto">
            <a:xfrm>
              <a:off x="1419" y="526"/>
              <a:ext cx="3047" cy="119"/>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fontAlgn="auto">
                <a:spcBef>
                  <a:spcPts val="0"/>
                </a:spcBef>
                <a:spcAft>
                  <a:spcPts val="0"/>
                </a:spcAft>
                <a:defRPr/>
              </a:pPr>
              <a:endParaRPr lang="en-GB" dirty="0">
                <a:latin typeface="+mn-lt"/>
              </a:endParaRPr>
            </a:p>
          </p:txBody>
        </p:sp>
        <p:sp>
          <p:nvSpPr>
            <p:cNvPr id="10" name="Rectangle 7"/>
            <p:cNvSpPr>
              <a:spLocks noChangeArrowheads="1"/>
            </p:cNvSpPr>
            <p:nvPr/>
          </p:nvSpPr>
          <p:spPr bwMode="auto">
            <a:xfrm>
              <a:off x="1612" y="856"/>
              <a:ext cx="2667" cy="3006"/>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GB" sz="3600" b="1" dirty="0" smtClean="0">
                  <a:latin typeface="Calibri" pitchFamily="34" charset="0"/>
                </a:rPr>
                <a:t>A ka ndonjë në këtë sallë ndonjë përvojë në Kriminalistikën Dixhitale?</a:t>
              </a:r>
              <a:endParaRPr lang="en-GB" sz="3600" b="1" dirty="0">
                <a:latin typeface="Calibri" pitchFamily="34" charset="0"/>
              </a:endParaRPr>
            </a:p>
          </p:txBody>
        </p:sp>
        <p:sp>
          <p:nvSpPr>
            <p:cNvPr id="11"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dirty="0"/>
            </a:p>
          </p:txBody>
        </p:sp>
        <p:sp>
          <p:nvSpPr>
            <p:cNvPr id="12"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dirty="0"/>
            </a:p>
          </p:txBody>
        </p:sp>
        <p:sp>
          <p:nvSpPr>
            <p:cNvPr id="13"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dirty="0"/>
            </a:p>
          </p:txBody>
        </p:sp>
        <p:sp>
          <p:nvSpPr>
            <p:cNvPr id="14"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dirty="0"/>
            </a:p>
          </p:txBody>
        </p:sp>
        <p:sp>
          <p:nvSpPr>
            <p:cNvPr id="15"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dirty="0"/>
            </a:p>
          </p:txBody>
        </p:sp>
        <p:sp>
          <p:nvSpPr>
            <p:cNvPr id="16"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dirty="0"/>
            </a:p>
          </p:txBody>
        </p:sp>
        <p:sp>
          <p:nvSpPr>
            <p:cNvPr id="17"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dirty="0"/>
            </a:p>
          </p:txBody>
        </p:sp>
        <p:sp>
          <p:nvSpPr>
            <p:cNvPr id="18"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dirty="0"/>
            </a:p>
          </p:txBody>
        </p:sp>
        <p:sp>
          <p:nvSpPr>
            <p:cNvPr id="19" name="Oval 16"/>
            <p:cNvSpPr>
              <a:spLocks noChangeArrowheads="1"/>
            </p:cNvSpPr>
            <p:nvPr/>
          </p:nvSpPr>
          <p:spPr bwMode="auto">
            <a:xfrm>
              <a:off x="2460" y="629"/>
              <a:ext cx="135" cy="117"/>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20" name="Oval 17"/>
            <p:cNvSpPr>
              <a:spLocks noChangeArrowheads="1"/>
            </p:cNvSpPr>
            <p:nvPr/>
          </p:nvSpPr>
          <p:spPr bwMode="auto">
            <a:xfrm>
              <a:off x="2460" y="632"/>
              <a:ext cx="135" cy="106"/>
            </a:xfrm>
            <a:prstGeom prst="ellipse">
              <a:avLst/>
            </a:prstGeom>
            <a:solidFill>
              <a:srgbClr val="1B1B1B"/>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21" name="Oval 18"/>
            <p:cNvSpPr>
              <a:spLocks noChangeArrowheads="1"/>
            </p:cNvSpPr>
            <p:nvPr/>
          </p:nvSpPr>
          <p:spPr bwMode="auto">
            <a:xfrm>
              <a:off x="2460" y="632"/>
              <a:ext cx="126" cy="103"/>
            </a:xfrm>
            <a:prstGeom prst="ellipse">
              <a:avLst/>
            </a:prstGeom>
            <a:solidFill>
              <a:srgbClr val="37373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22" name="Oval 19"/>
            <p:cNvSpPr>
              <a:spLocks noChangeArrowheads="1"/>
            </p:cNvSpPr>
            <p:nvPr/>
          </p:nvSpPr>
          <p:spPr bwMode="auto">
            <a:xfrm>
              <a:off x="2465" y="632"/>
              <a:ext cx="121" cy="99"/>
            </a:xfrm>
            <a:prstGeom prst="ellipse">
              <a:avLst/>
            </a:prstGeom>
            <a:solidFill>
              <a:srgbClr val="52525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23" name="Oval 20"/>
            <p:cNvSpPr>
              <a:spLocks noChangeArrowheads="1"/>
            </p:cNvSpPr>
            <p:nvPr/>
          </p:nvSpPr>
          <p:spPr bwMode="auto">
            <a:xfrm>
              <a:off x="2465" y="632"/>
              <a:ext cx="117" cy="95"/>
            </a:xfrm>
            <a:prstGeom prst="ellipse">
              <a:avLst/>
            </a:prstGeom>
            <a:solidFill>
              <a:srgbClr val="6E6E6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24" name="Oval 21"/>
            <p:cNvSpPr>
              <a:spLocks noChangeArrowheads="1"/>
            </p:cNvSpPr>
            <p:nvPr/>
          </p:nvSpPr>
          <p:spPr bwMode="auto">
            <a:xfrm>
              <a:off x="2465" y="632"/>
              <a:ext cx="112" cy="92"/>
            </a:xfrm>
            <a:prstGeom prst="ellipse">
              <a:avLst/>
            </a:prstGeom>
            <a:solidFill>
              <a:srgbClr val="89898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25" name="Oval 22"/>
            <p:cNvSpPr>
              <a:spLocks noChangeArrowheads="1"/>
            </p:cNvSpPr>
            <p:nvPr/>
          </p:nvSpPr>
          <p:spPr bwMode="auto">
            <a:xfrm>
              <a:off x="2465" y="632"/>
              <a:ext cx="108" cy="88"/>
            </a:xfrm>
            <a:prstGeom prst="ellipse">
              <a:avLst/>
            </a:prstGeom>
            <a:solidFill>
              <a:srgbClr val="A5A5A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26" name="Oval 23"/>
            <p:cNvSpPr>
              <a:spLocks noChangeArrowheads="1"/>
            </p:cNvSpPr>
            <p:nvPr/>
          </p:nvSpPr>
          <p:spPr bwMode="auto">
            <a:xfrm>
              <a:off x="2469" y="636"/>
              <a:ext cx="95" cy="77"/>
            </a:xfrm>
            <a:prstGeom prst="ellipse">
              <a:avLst/>
            </a:prstGeom>
            <a:solidFill>
              <a:srgbClr val="C0C0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27" name="Oval 24"/>
            <p:cNvSpPr>
              <a:spLocks noChangeArrowheads="1"/>
            </p:cNvSpPr>
            <p:nvPr/>
          </p:nvSpPr>
          <p:spPr bwMode="auto">
            <a:xfrm>
              <a:off x="3304" y="629"/>
              <a:ext cx="140" cy="117"/>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28" name="Oval 25"/>
            <p:cNvSpPr>
              <a:spLocks noChangeArrowheads="1"/>
            </p:cNvSpPr>
            <p:nvPr/>
          </p:nvSpPr>
          <p:spPr bwMode="auto">
            <a:xfrm>
              <a:off x="3304" y="632"/>
              <a:ext cx="131" cy="106"/>
            </a:xfrm>
            <a:prstGeom prst="ellipse">
              <a:avLst/>
            </a:prstGeom>
            <a:solidFill>
              <a:srgbClr val="1B1B1B"/>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29" name="Oval 26"/>
            <p:cNvSpPr>
              <a:spLocks noChangeArrowheads="1"/>
            </p:cNvSpPr>
            <p:nvPr/>
          </p:nvSpPr>
          <p:spPr bwMode="auto">
            <a:xfrm>
              <a:off x="3309" y="632"/>
              <a:ext cx="126" cy="103"/>
            </a:xfrm>
            <a:prstGeom prst="ellipse">
              <a:avLst/>
            </a:prstGeom>
            <a:solidFill>
              <a:srgbClr val="37373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30" name="Oval 27"/>
            <p:cNvSpPr>
              <a:spLocks noChangeArrowheads="1"/>
            </p:cNvSpPr>
            <p:nvPr/>
          </p:nvSpPr>
          <p:spPr bwMode="auto">
            <a:xfrm>
              <a:off x="3309" y="632"/>
              <a:ext cx="121" cy="99"/>
            </a:xfrm>
            <a:prstGeom prst="ellipse">
              <a:avLst/>
            </a:prstGeom>
            <a:solidFill>
              <a:srgbClr val="52525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31" name="Oval 28"/>
            <p:cNvSpPr>
              <a:spLocks noChangeArrowheads="1"/>
            </p:cNvSpPr>
            <p:nvPr/>
          </p:nvSpPr>
          <p:spPr bwMode="auto">
            <a:xfrm>
              <a:off x="3309" y="632"/>
              <a:ext cx="117" cy="95"/>
            </a:xfrm>
            <a:prstGeom prst="ellipse">
              <a:avLst/>
            </a:prstGeom>
            <a:solidFill>
              <a:srgbClr val="6E6E6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32" name="Oval 29"/>
            <p:cNvSpPr>
              <a:spLocks noChangeArrowheads="1"/>
            </p:cNvSpPr>
            <p:nvPr/>
          </p:nvSpPr>
          <p:spPr bwMode="auto">
            <a:xfrm>
              <a:off x="3313" y="632"/>
              <a:ext cx="104" cy="92"/>
            </a:xfrm>
            <a:prstGeom prst="ellipse">
              <a:avLst/>
            </a:prstGeom>
            <a:solidFill>
              <a:srgbClr val="89898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33" name="Oval 30"/>
            <p:cNvSpPr>
              <a:spLocks noChangeArrowheads="1"/>
            </p:cNvSpPr>
            <p:nvPr/>
          </p:nvSpPr>
          <p:spPr bwMode="auto">
            <a:xfrm>
              <a:off x="3313" y="632"/>
              <a:ext cx="104" cy="88"/>
            </a:xfrm>
            <a:prstGeom prst="ellipse">
              <a:avLst/>
            </a:prstGeom>
            <a:solidFill>
              <a:srgbClr val="A5A5A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34" name="Oval 31"/>
            <p:cNvSpPr>
              <a:spLocks noChangeArrowheads="1"/>
            </p:cNvSpPr>
            <p:nvPr/>
          </p:nvSpPr>
          <p:spPr bwMode="auto">
            <a:xfrm>
              <a:off x="3313" y="636"/>
              <a:ext cx="99" cy="77"/>
            </a:xfrm>
            <a:prstGeom prst="ellipse">
              <a:avLst/>
            </a:prstGeom>
            <a:solidFill>
              <a:srgbClr val="C0C0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35"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dirty="0"/>
            </a:p>
          </p:txBody>
        </p:sp>
        <p:sp>
          <p:nvSpPr>
            <p:cNvPr id="36" name="Rectangle 33"/>
            <p:cNvSpPr>
              <a:spLocks noChangeArrowheads="1"/>
            </p:cNvSpPr>
            <p:nvPr/>
          </p:nvSpPr>
          <p:spPr bwMode="auto">
            <a:xfrm>
              <a:off x="2142" y="914"/>
              <a:ext cx="1584" cy="44"/>
            </a:xfrm>
            <a:prstGeom prst="rect">
              <a:avLst/>
            </a:prstGeom>
            <a:solidFill>
              <a:srgbClr val="80808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37"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dirty="0"/>
            </a:p>
          </p:txBody>
        </p:sp>
        <p:sp>
          <p:nvSpPr>
            <p:cNvPr id="38" name="AutoShape 35"/>
            <p:cNvSpPr>
              <a:spLocks noChangeArrowheads="1"/>
            </p:cNvSpPr>
            <p:nvPr/>
          </p:nvSpPr>
          <p:spPr bwMode="auto">
            <a:xfrm>
              <a:off x="2797" y="369"/>
              <a:ext cx="310" cy="29"/>
            </a:xfrm>
            <a:prstGeom prst="roundRect">
              <a:avLst>
                <a:gd name="adj" fmla="val 31250"/>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39" name="AutoShape 36"/>
            <p:cNvSpPr>
              <a:spLocks noChangeArrowheads="1"/>
            </p:cNvSpPr>
            <p:nvPr/>
          </p:nvSpPr>
          <p:spPr bwMode="auto">
            <a:xfrm>
              <a:off x="2797" y="376"/>
              <a:ext cx="310" cy="18"/>
            </a:xfrm>
            <a:prstGeom prst="roundRect">
              <a:avLst>
                <a:gd name="adj" fmla="val 50000"/>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40" name="AutoShape 37"/>
            <p:cNvSpPr>
              <a:spLocks noChangeArrowheads="1"/>
            </p:cNvSpPr>
            <p:nvPr/>
          </p:nvSpPr>
          <p:spPr bwMode="auto">
            <a:xfrm>
              <a:off x="2797" y="416"/>
              <a:ext cx="310" cy="29"/>
            </a:xfrm>
            <a:prstGeom prst="roundRect">
              <a:avLst>
                <a:gd name="adj" fmla="val 31250"/>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41" name="AutoShape 38"/>
            <p:cNvSpPr>
              <a:spLocks noChangeArrowheads="1"/>
            </p:cNvSpPr>
            <p:nvPr/>
          </p:nvSpPr>
          <p:spPr bwMode="auto">
            <a:xfrm>
              <a:off x="2797" y="423"/>
              <a:ext cx="310" cy="19"/>
            </a:xfrm>
            <a:prstGeom prst="roundRect">
              <a:avLst>
                <a:gd name="adj" fmla="val 50000"/>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42" name="AutoShape 39"/>
            <p:cNvSpPr>
              <a:spLocks noChangeArrowheads="1"/>
            </p:cNvSpPr>
            <p:nvPr/>
          </p:nvSpPr>
          <p:spPr bwMode="auto">
            <a:xfrm>
              <a:off x="2797" y="467"/>
              <a:ext cx="310" cy="30"/>
            </a:xfrm>
            <a:prstGeom prst="roundRect">
              <a:avLst>
                <a:gd name="adj" fmla="val 31250"/>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43" name="AutoShape 40"/>
            <p:cNvSpPr>
              <a:spLocks noChangeArrowheads="1"/>
            </p:cNvSpPr>
            <p:nvPr/>
          </p:nvSpPr>
          <p:spPr bwMode="auto">
            <a:xfrm>
              <a:off x="2797" y="475"/>
              <a:ext cx="310" cy="25"/>
            </a:xfrm>
            <a:prstGeom prst="roundRect">
              <a:avLst>
                <a:gd name="adj" fmla="val 35713"/>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44" name="AutoShape 41"/>
            <p:cNvSpPr>
              <a:spLocks noChangeArrowheads="1"/>
            </p:cNvSpPr>
            <p:nvPr/>
          </p:nvSpPr>
          <p:spPr bwMode="auto">
            <a:xfrm>
              <a:off x="2734" y="519"/>
              <a:ext cx="431" cy="29"/>
            </a:xfrm>
            <a:prstGeom prst="roundRect">
              <a:avLst>
                <a:gd name="adj" fmla="val 37500"/>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45" name="AutoShape 42"/>
            <p:cNvSpPr>
              <a:spLocks noChangeArrowheads="1"/>
            </p:cNvSpPr>
            <p:nvPr/>
          </p:nvSpPr>
          <p:spPr bwMode="auto">
            <a:xfrm>
              <a:off x="2734" y="526"/>
              <a:ext cx="431" cy="26"/>
            </a:xfrm>
            <a:prstGeom prst="roundRect">
              <a:avLst>
                <a:gd name="adj" fmla="val 35713"/>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46" name="AutoShape 43"/>
            <p:cNvSpPr>
              <a:spLocks noChangeArrowheads="1"/>
            </p:cNvSpPr>
            <p:nvPr/>
          </p:nvSpPr>
          <p:spPr bwMode="auto">
            <a:xfrm>
              <a:off x="2734" y="577"/>
              <a:ext cx="431" cy="26"/>
            </a:xfrm>
            <a:prstGeom prst="roundRect">
              <a:avLst>
                <a:gd name="adj" fmla="val 42856"/>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47" name="AutoShape 44"/>
            <p:cNvSpPr>
              <a:spLocks noChangeArrowheads="1"/>
            </p:cNvSpPr>
            <p:nvPr/>
          </p:nvSpPr>
          <p:spPr bwMode="auto">
            <a:xfrm>
              <a:off x="2734" y="585"/>
              <a:ext cx="431" cy="18"/>
            </a:xfrm>
            <a:prstGeom prst="roundRect">
              <a:avLst>
                <a:gd name="adj" fmla="val 50000"/>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48" name="AutoShape 45"/>
            <p:cNvSpPr>
              <a:spLocks noChangeArrowheads="1"/>
            </p:cNvSpPr>
            <p:nvPr/>
          </p:nvSpPr>
          <p:spPr bwMode="auto">
            <a:xfrm>
              <a:off x="2734" y="625"/>
              <a:ext cx="431" cy="29"/>
            </a:xfrm>
            <a:prstGeom prst="roundRect">
              <a:avLst>
                <a:gd name="adj" fmla="val 37500"/>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sp>
          <p:nvSpPr>
            <p:cNvPr id="49" name="AutoShape 46"/>
            <p:cNvSpPr>
              <a:spLocks noChangeArrowheads="1"/>
            </p:cNvSpPr>
            <p:nvPr/>
          </p:nvSpPr>
          <p:spPr bwMode="auto">
            <a:xfrm>
              <a:off x="2734" y="632"/>
              <a:ext cx="431" cy="22"/>
            </a:xfrm>
            <a:prstGeom prst="roundRect">
              <a:avLst>
                <a:gd name="adj" fmla="val 41667"/>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dirty="0">
                <a:latin typeface="Calibri" pitchFamily="34" charset="0"/>
              </a:endParaRP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773266"/>
          </a:xfrm>
        </p:spPr>
        <p:txBody>
          <a:bodyPr/>
          <a:lstStyle/>
          <a:p>
            <a:r>
              <a:rPr lang="en-US" b="1" dirty="0" smtClean="0"/>
              <a:t>Digital traces</a:t>
            </a:r>
            <a:endParaRPr lang="en-US" b="1" dirty="0"/>
          </a:p>
        </p:txBody>
      </p:sp>
      <p:grpSp>
        <p:nvGrpSpPr>
          <p:cNvPr id="5" name="Group 2"/>
          <p:cNvGrpSpPr>
            <a:grpSpLocks noChangeAspect="1"/>
          </p:cNvGrpSpPr>
          <p:nvPr/>
        </p:nvGrpSpPr>
        <p:grpSpPr bwMode="auto">
          <a:xfrm>
            <a:off x="2735264" y="934011"/>
            <a:ext cx="3370178" cy="5483457"/>
            <a:chOff x="1338" y="255"/>
            <a:chExt cx="3192" cy="3900"/>
          </a:xfrm>
        </p:grpSpPr>
        <p:sp>
          <p:nvSpPr>
            <p:cNvPr id="6" name="AutoShape 3"/>
            <p:cNvSpPr>
              <a:spLocks noChangeAspect="1" noChangeArrowheads="1" noTextEdit="1"/>
            </p:cNvSpPr>
            <p:nvPr/>
          </p:nvSpPr>
          <p:spPr bwMode="auto">
            <a:xfrm>
              <a:off x="1338" y="255"/>
              <a:ext cx="3192" cy="39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7" name="AutoShape 4"/>
            <p:cNvSpPr>
              <a:spLocks noChangeArrowheads="1"/>
            </p:cNvSpPr>
            <p:nvPr/>
          </p:nvSpPr>
          <p:spPr bwMode="auto">
            <a:xfrm>
              <a:off x="1338" y="526"/>
              <a:ext cx="3188" cy="3618"/>
            </a:xfrm>
            <a:prstGeom prst="roundRect">
              <a:avLst>
                <a:gd name="adj" fmla="val 2463"/>
              </a:avLst>
            </a:prstGeom>
            <a:solidFill>
              <a:schemeClr val="accent2">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fontAlgn="auto">
                <a:spcBef>
                  <a:spcPts val="0"/>
                </a:spcBef>
                <a:spcAft>
                  <a:spcPts val="0"/>
                </a:spcAft>
                <a:defRPr/>
              </a:pPr>
              <a:endParaRPr lang="en-GB" dirty="0">
                <a:latin typeface="+mn-lt"/>
              </a:endParaRPr>
            </a:p>
          </p:txBody>
        </p:sp>
        <p:sp>
          <p:nvSpPr>
            <p:cNvPr id="8" name="AutoShape 5"/>
            <p:cNvSpPr>
              <a:spLocks noChangeArrowheads="1"/>
            </p:cNvSpPr>
            <p:nvPr/>
          </p:nvSpPr>
          <p:spPr bwMode="auto">
            <a:xfrm>
              <a:off x="1419" y="526"/>
              <a:ext cx="3053" cy="3585"/>
            </a:xfrm>
            <a:prstGeom prst="roundRect">
              <a:avLst>
                <a:gd name="adj" fmla="val 2500"/>
              </a:avLst>
            </a:prstGeom>
            <a:solidFill>
              <a:srgbClr val="0070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9" name="Freeform 6"/>
            <p:cNvSpPr>
              <a:spLocks/>
            </p:cNvSpPr>
            <p:nvPr/>
          </p:nvSpPr>
          <p:spPr bwMode="auto">
            <a:xfrm>
              <a:off x="1419" y="526"/>
              <a:ext cx="3047" cy="119"/>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fontAlgn="auto">
                <a:spcBef>
                  <a:spcPts val="0"/>
                </a:spcBef>
                <a:spcAft>
                  <a:spcPts val="0"/>
                </a:spcAft>
                <a:defRPr/>
              </a:pPr>
              <a:endParaRPr lang="en-GB" dirty="0">
                <a:latin typeface="+mn-lt"/>
              </a:endParaRPr>
            </a:p>
          </p:txBody>
        </p:sp>
        <p:sp>
          <p:nvSpPr>
            <p:cNvPr id="10" name="Rectangle 7"/>
            <p:cNvSpPr>
              <a:spLocks noChangeArrowheads="1"/>
            </p:cNvSpPr>
            <p:nvPr/>
          </p:nvSpPr>
          <p:spPr bwMode="auto">
            <a:xfrm>
              <a:off x="1612" y="856"/>
              <a:ext cx="2667" cy="3006"/>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GB" sz="3600" b="1" dirty="0" smtClean="0">
                <a:latin typeface="Calibri" pitchFamily="34" charset="0"/>
              </a:endParaRPr>
            </a:p>
            <a:p>
              <a:pPr algn="ctr"/>
              <a:r>
                <a:rPr lang="en-GB" sz="3600" b="1" dirty="0" smtClean="0">
                  <a:solidFill>
                    <a:srgbClr val="FF0000"/>
                  </a:solidFill>
                  <a:latin typeface="Calibri" pitchFamily="34" charset="0"/>
                </a:rPr>
                <a:t>Kujdes:</a:t>
              </a:r>
            </a:p>
            <a:p>
              <a:pPr algn="ctr"/>
              <a:endParaRPr lang="en-GB" sz="3600" b="1" dirty="0" smtClean="0">
                <a:latin typeface="Calibri" pitchFamily="34" charset="0"/>
              </a:endParaRPr>
            </a:p>
            <a:p>
              <a:pPr algn="ctr"/>
              <a:r>
                <a:rPr lang="en-GB" sz="3600" b="1" dirty="0" smtClean="0">
                  <a:solidFill>
                    <a:srgbClr val="FF0000"/>
                  </a:solidFill>
                  <a:latin typeface="Calibri" pitchFamily="34" charset="0"/>
                </a:rPr>
                <a:t>Përmbajtje Teknike Përpara!</a:t>
              </a:r>
            </a:p>
            <a:p>
              <a:pPr algn="ctr"/>
              <a:endParaRPr lang="en-GB" sz="3600" b="1" dirty="0" smtClean="0">
                <a:latin typeface="Calibri" pitchFamily="34" charset="0"/>
              </a:endParaRPr>
            </a:p>
          </p:txBody>
        </p:sp>
        <p:sp>
          <p:nvSpPr>
            <p:cNvPr id="11"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2"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3"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4"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5"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6"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7"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8"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19" name="Oval 16"/>
            <p:cNvSpPr>
              <a:spLocks noChangeArrowheads="1"/>
            </p:cNvSpPr>
            <p:nvPr/>
          </p:nvSpPr>
          <p:spPr bwMode="auto">
            <a:xfrm>
              <a:off x="2460" y="629"/>
              <a:ext cx="135" cy="117"/>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0" name="Oval 17"/>
            <p:cNvSpPr>
              <a:spLocks noChangeArrowheads="1"/>
            </p:cNvSpPr>
            <p:nvPr/>
          </p:nvSpPr>
          <p:spPr bwMode="auto">
            <a:xfrm>
              <a:off x="2460" y="632"/>
              <a:ext cx="135" cy="106"/>
            </a:xfrm>
            <a:prstGeom prst="ellipse">
              <a:avLst/>
            </a:prstGeom>
            <a:solidFill>
              <a:srgbClr val="1B1B1B"/>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1" name="Oval 18"/>
            <p:cNvSpPr>
              <a:spLocks noChangeArrowheads="1"/>
            </p:cNvSpPr>
            <p:nvPr/>
          </p:nvSpPr>
          <p:spPr bwMode="auto">
            <a:xfrm>
              <a:off x="2460" y="632"/>
              <a:ext cx="126" cy="103"/>
            </a:xfrm>
            <a:prstGeom prst="ellipse">
              <a:avLst/>
            </a:prstGeom>
            <a:solidFill>
              <a:srgbClr val="37373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2" name="Oval 19"/>
            <p:cNvSpPr>
              <a:spLocks noChangeArrowheads="1"/>
            </p:cNvSpPr>
            <p:nvPr/>
          </p:nvSpPr>
          <p:spPr bwMode="auto">
            <a:xfrm>
              <a:off x="2465" y="632"/>
              <a:ext cx="121" cy="99"/>
            </a:xfrm>
            <a:prstGeom prst="ellipse">
              <a:avLst/>
            </a:prstGeom>
            <a:solidFill>
              <a:srgbClr val="52525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3" name="Oval 20"/>
            <p:cNvSpPr>
              <a:spLocks noChangeArrowheads="1"/>
            </p:cNvSpPr>
            <p:nvPr/>
          </p:nvSpPr>
          <p:spPr bwMode="auto">
            <a:xfrm>
              <a:off x="2465" y="632"/>
              <a:ext cx="117" cy="95"/>
            </a:xfrm>
            <a:prstGeom prst="ellipse">
              <a:avLst/>
            </a:prstGeom>
            <a:solidFill>
              <a:srgbClr val="6E6E6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4" name="Oval 21"/>
            <p:cNvSpPr>
              <a:spLocks noChangeArrowheads="1"/>
            </p:cNvSpPr>
            <p:nvPr/>
          </p:nvSpPr>
          <p:spPr bwMode="auto">
            <a:xfrm>
              <a:off x="2465" y="632"/>
              <a:ext cx="112" cy="92"/>
            </a:xfrm>
            <a:prstGeom prst="ellipse">
              <a:avLst/>
            </a:prstGeom>
            <a:solidFill>
              <a:srgbClr val="89898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5" name="Oval 22"/>
            <p:cNvSpPr>
              <a:spLocks noChangeArrowheads="1"/>
            </p:cNvSpPr>
            <p:nvPr/>
          </p:nvSpPr>
          <p:spPr bwMode="auto">
            <a:xfrm>
              <a:off x="2465" y="632"/>
              <a:ext cx="108" cy="88"/>
            </a:xfrm>
            <a:prstGeom prst="ellipse">
              <a:avLst/>
            </a:prstGeom>
            <a:solidFill>
              <a:srgbClr val="A5A5A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6" name="Oval 23"/>
            <p:cNvSpPr>
              <a:spLocks noChangeArrowheads="1"/>
            </p:cNvSpPr>
            <p:nvPr/>
          </p:nvSpPr>
          <p:spPr bwMode="auto">
            <a:xfrm>
              <a:off x="2469" y="636"/>
              <a:ext cx="95" cy="77"/>
            </a:xfrm>
            <a:prstGeom prst="ellipse">
              <a:avLst/>
            </a:prstGeom>
            <a:solidFill>
              <a:srgbClr val="C0C0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7" name="Oval 24"/>
            <p:cNvSpPr>
              <a:spLocks noChangeArrowheads="1"/>
            </p:cNvSpPr>
            <p:nvPr/>
          </p:nvSpPr>
          <p:spPr bwMode="auto">
            <a:xfrm>
              <a:off x="3304" y="629"/>
              <a:ext cx="140" cy="117"/>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8" name="Oval 25"/>
            <p:cNvSpPr>
              <a:spLocks noChangeArrowheads="1"/>
            </p:cNvSpPr>
            <p:nvPr/>
          </p:nvSpPr>
          <p:spPr bwMode="auto">
            <a:xfrm>
              <a:off x="3304" y="632"/>
              <a:ext cx="131" cy="106"/>
            </a:xfrm>
            <a:prstGeom prst="ellipse">
              <a:avLst/>
            </a:prstGeom>
            <a:solidFill>
              <a:srgbClr val="1B1B1B"/>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29" name="Oval 26"/>
            <p:cNvSpPr>
              <a:spLocks noChangeArrowheads="1"/>
            </p:cNvSpPr>
            <p:nvPr/>
          </p:nvSpPr>
          <p:spPr bwMode="auto">
            <a:xfrm>
              <a:off x="3309" y="632"/>
              <a:ext cx="126" cy="103"/>
            </a:xfrm>
            <a:prstGeom prst="ellipse">
              <a:avLst/>
            </a:prstGeom>
            <a:solidFill>
              <a:srgbClr val="37373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0" name="Oval 27"/>
            <p:cNvSpPr>
              <a:spLocks noChangeArrowheads="1"/>
            </p:cNvSpPr>
            <p:nvPr/>
          </p:nvSpPr>
          <p:spPr bwMode="auto">
            <a:xfrm>
              <a:off x="3309" y="632"/>
              <a:ext cx="121" cy="99"/>
            </a:xfrm>
            <a:prstGeom prst="ellipse">
              <a:avLst/>
            </a:prstGeom>
            <a:solidFill>
              <a:srgbClr val="52525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1" name="Oval 28"/>
            <p:cNvSpPr>
              <a:spLocks noChangeArrowheads="1"/>
            </p:cNvSpPr>
            <p:nvPr/>
          </p:nvSpPr>
          <p:spPr bwMode="auto">
            <a:xfrm>
              <a:off x="3309" y="632"/>
              <a:ext cx="117" cy="95"/>
            </a:xfrm>
            <a:prstGeom prst="ellipse">
              <a:avLst/>
            </a:prstGeom>
            <a:solidFill>
              <a:srgbClr val="6E6E6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2" name="Oval 29"/>
            <p:cNvSpPr>
              <a:spLocks noChangeArrowheads="1"/>
            </p:cNvSpPr>
            <p:nvPr/>
          </p:nvSpPr>
          <p:spPr bwMode="auto">
            <a:xfrm>
              <a:off x="3313" y="632"/>
              <a:ext cx="104" cy="92"/>
            </a:xfrm>
            <a:prstGeom prst="ellipse">
              <a:avLst/>
            </a:prstGeom>
            <a:solidFill>
              <a:srgbClr val="89898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3" name="Oval 30"/>
            <p:cNvSpPr>
              <a:spLocks noChangeArrowheads="1"/>
            </p:cNvSpPr>
            <p:nvPr/>
          </p:nvSpPr>
          <p:spPr bwMode="auto">
            <a:xfrm>
              <a:off x="3313" y="632"/>
              <a:ext cx="104" cy="88"/>
            </a:xfrm>
            <a:prstGeom prst="ellipse">
              <a:avLst/>
            </a:prstGeom>
            <a:solidFill>
              <a:srgbClr val="A5A5A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4" name="Oval 31"/>
            <p:cNvSpPr>
              <a:spLocks noChangeArrowheads="1"/>
            </p:cNvSpPr>
            <p:nvPr/>
          </p:nvSpPr>
          <p:spPr bwMode="auto">
            <a:xfrm>
              <a:off x="3313" y="636"/>
              <a:ext cx="99" cy="77"/>
            </a:xfrm>
            <a:prstGeom prst="ellipse">
              <a:avLst/>
            </a:prstGeom>
            <a:solidFill>
              <a:srgbClr val="C0C0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5"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36" name="Rectangle 33"/>
            <p:cNvSpPr>
              <a:spLocks noChangeArrowheads="1"/>
            </p:cNvSpPr>
            <p:nvPr/>
          </p:nvSpPr>
          <p:spPr bwMode="auto">
            <a:xfrm>
              <a:off x="2142" y="914"/>
              <a:ext cx="1584" cy="44"/>
            </a:xfrm>
            <a:prstGeom prst="rect">
              <a:avLst/>
            </a:prstGeom>
            <a:solidFill>
              <a:srgbClr val="80808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7"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de-DE"/>
            </a:p>
          </p:txBody>
        </p:sp>
        <p:sp>
          <p:nvSpPr>
            <p:cNvPr id="38" name="AutoShape 35"/>
            <p:cNvSpPr>
              <a:spLocks noChangeArrowheads="1"/>
            </p:cNvSpPr>
            <p:nvPr/>
          </p:nvSpPr>
          <p:spPr bwMode="auto">
            <a:xfrm>
              <a:off x="2797" y="369"/>
              <a:ext cx="310" cy="29"/>
            </a:xfrm>
            <a:prstGeom prst="roundRect">
              <a:avLst>
                <a:gd name="adj" fmla="val 31250"/>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39" name="AutoShape 36"/>
            <p:cNvSpPr>
              <a:spLocks noChangeArrowheads="1"/>
            </p:cNvSpPr>
            <p:nvPr/>
          </p:nvSpPr>
          <p:spPr bwMode="auto">
            <a:xfrm>
              <a:off x="2797" y="376"/>
              <a:ext cx="310" cy="18"/>
            </a:xfrm>
            <a:prstGeom prst="roundRect">
              <a:avLst>
                <a:gd name="adj" fmla="val 50000"/>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0" name="AutoShape 37"/>
            <p:cNvSpPr>
              <a:spLocks noChangeArrowheads="1"/>
            </p:cNvSpPr>
            <p:nvPr/>
          </p:nvSpPr>
          <p:spPr bwMode="auto">
            <a:xfrm>
              <a:off x="2797" y="416"/>
              <a:ext cx="310" cy="29"/>
            </a:xfrm>
            <a:prstGeom prst="roundRect">
              <a:avLst>
                <a:gd name="adj" fmla="val 31250"/>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1" name="AutoShape 38"/>
            <p:cNvSpPr>
              <a:spLocks noChangeArrowheads="1"/>
            </p:cNvSpPr>
            <p:nvPr/>
          </p:nvSpPr>
          <p:spPr bwMode="auto">
            <a:xfrm>
              <a:off x="2797" y="423"/>
              <a:ext cx="310" cy="19"/>
            </a:xfrm>
            <a:prstGeom prst="roundRect">
              <a:avLst>
                <a:gd name="adj" fmla="val 50000"/>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2" name="AutoShape 39"/>
            <p:cNvSpPr>
              <a:spLocks noChangeArrowheads="1"/>
            </p:cNvSpPr>
            <p:nvPr/>
          </p:nvSpPr>
          <p:spPr bwMode="auto">
            <a:xfrm>
              <a:off x="2797" y="467"/>
              <a:ext cx="310" cy="30"/>
            </a:xfrm>
            <a:prstGeom prst="roundRect">
              <a:avLst>
                <a:gd name="adj" fmla="val 31250"/>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3" name="AutoShape 40"/>
            <p:cNvSpPr>
              <a:spLocks noChangeArrowheads="1"/>
            </p:cNvSpPr>
            <p:nvPr/>
          </p:nvSpPr>
          <p:spPr bwMode="auto">
            <a:xfrm>
              <a:off x="2797" y="475"/>
              <a:ext cx="310" cy="25"/>
            </a:xfrm>
            <a:prstGeom prst="roundRect">
              <a:avLst>
                <a:gd name="adj" fmla="val 35713"/>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4" name="AutoShape 41"/>
            <p:cNvSpPr>
              <a:spLocks noChangeArrowheads="1"/>
            </p:cNvSpPr>
            <p:nvPr/>
          </p:nvSpPr>
          <p:spPr bwMode="auto">
            <a:xfrm>
              <a:off x="2734" y="519"/>
              <a:ext cx="431" cy="29"/>
            </a:xfrm>
            <a:prstGeom prst="roundRect">
              <a:avLst>
                <a:gd name="adj" fmla="val 37500"/>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5" name="AutoShape 42"/>
            <p:cNvSpPr>
              <a:spLocks noChangeArrowheads="1"/>
            </p:cNvSpPr>
            <p:nvPr/>
          </p:nvSpPr>
          <p:spPr bwMode="auto">
            <a:xfrm>
              <a:off x="2734" y="526"/>
              <a:ext cx="431" cy="26"/>
            </a:xfrm>
            <a:prstGeom prst="roundRect">
              <a:avLst>
                <a:gd name="adj" fmla="val 35713"/>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6" name="AutoShape 43"/>
            <p:cNvSpPr>
              <a:spLocks noChangeArrowheads="1"/>
            </p:cNvSpPr>
            <p:nvPr/>
          </p:nvSpPr>
          <p:spPr bwMode="auto">
            <a:xfrm>
              <a:off x="2734" y="577"/>
              <a:ext cx="431" cy="26"/>
            </a:xfrm>
            <a:prstGeom prst="roundRect">
              <a:avLst>
                <a:gd name="adj" fmla="val 42856"/>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7" name="AutoShape 44"/>
            <p:cNvSpPr>
              <a:spLocks noChangeArrowheads="1"/>
            </p:cNvSpPr>
            <p:nvPr/>
          </p:nvSpPr>
          <p:spPr bwMode="auto">
            <a:xfrm>
              <a:off x="2734" y="585"/>
              <a:ext cx="431" cy="18"/>
            </a:xfrm>
            <a:prstGeom prst="roundRect">
              <a:avLst>
                <a:gd name="adj" fmla="val 50000"/>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8" name="AutoShape 45"/>
            <p:cNvSpPr>
              <a:spLocks noChangeArrowheads="1"/>
            </p:cNvSpPr>
            <p:nvPr/>
          </p:nvSpPr>
          <p:spPr bwMode="auto">
            <a:xfrm>
              <a:off x="2734" y="625"/>
              <a:ext cx="431" cy="29"/>
            </a:xfrm>
            <a:prstGeom prst="roundRect">
              <a:avLst>
                <a:gd name="adj" fmla="val 37500"/>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sp>
          <p:nvSpPr>
            <p:cNvPr id="49" name="AutoShape 46"/>
            <p:cNvSpPr>
              <a:spLocks noChangeArrowheads="1"/>
            </p:cNvSpPr>
            <p:nvPr/>
          </p:nvSpPr>
          <p:spPr bwMode="auto">
            <a:xfrm>
              <a:off x="2734" y="632"/>
              <a:ext cx="431" cy="22"/>
            </a:xfrm>
            <a:prstGeom prst="roundRect">
              <a:avLst>
                <a:gd name="adj" fmla="val 41667"/>
              </a:avLst>
            </a:prstGeom>
            <a:solidFill>
              <a:srgbClr val="40404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GB">
                <a:latin typeface="Calibri" pitchFamily="34" charset="0"/>
              </a:endParaRPr>
            </a:p>
          </p:txBody>
        </p:sp>
      </p:grpSp>
    </p:spTree>
    <p:extLst>
      <p:ext uri="{BB962C8B-B14F-4D97-AF65-F5344CB8AC3E}">
        <p14:creationId xmlns:p14="http://schemas.microsoft.com/office/powerpoint/2010/main" xmlns="" val="2048632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Nach oben gekrümmter Pfeil 28"/>
          <p:cNvSpPr/>
          <p:nvPr/>
        </p:nvSpPr>
        <p:spPr>
          <a:xfrm>
            <a:off x="6220327" y="5932744"/>
            <a:ext cx="1819275" cy="560641"/>
          </a:xfrm>
          <a:prstGeom prst="curved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chemeClr val="tx1"/>
              </a:solidFill>
            </a:endParaRPr>
          </a:p>
        </p:txBody>
      </p:sp>
      <p:sp>
        <p:nvSpPr>
          <p:cNvPr id="19" name="Nach oben gekrümmter Pfeil 18"/>
          <p:cNvSpPr/>
          <p:nvPr/>
        </p:nvSpPr>
        <p:spPr>
          <a:xfrm>
            <a:off x="533400" y="5972175"/>
            <a:ext cx="1819275" cy="560641"/>
          </a:xfrm>
          <a:prstGeom prst="curved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chemeClr val="tx1"/>
              </a:solidFill>
            </a:endParaRPr>
          </a:p>
        </p:txBody>
      </p:sp>
      <p:pic>
        <p:nvPicPr>
          <p:cNvPr id="27" name="Picture 6"/>
          <p:cNvPicPr>
            <a:picLocks noChangeAspect="1" noChangeArrowheads="1"/>
          </p:cNvPicPr>
          <p:nvPr/>
        </p:nvPicPr>
        <p:blipFill>
          <a:blip r:embed="rId3">
            <a:extLst>
              <a:ext uri="{28A0092B-C50C-407E-A947-70E740481C1C}">
                <a14:useLocalDpi xmlns:a14="http://schemas.microsoft.com/office/drawing/2010/main" xmlns=""/>
              </a:ext>
            </a:extLst>
          </a:blip>
          <a:srcRect/>
          <a:stretch>
            <a:fillRect/>
          </a:stretch>
        </p:blipFill>
        <p:spPr bwMode="auto">
          <a:xfrm>
            <a:off x="7009933" y="6275644"/>
            <a:ext cx="523875" cy="514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a:xfrm>
            <a:off x="457200" y="274638"/>
            <a:ext cx="8229600" cy="870952"/>
          </a:xfrm>
        </p:spPr>
        <p:txBody>
          <a:bodyPr>
            <a:normAutofit/>
          </a:bodyPr>
          <a:lstStyle/>
          <a:p>
            <a:r>
              <a:rPr lang="en-US" b="1" dirty="0" smtClean="0"/>
              <a:t>Steganografia e thjeshtëzuar</a:t>
            </a:r>
            <a:endParaRPr lang="en-US" b="1" dirty="0"/>
          </a:p>
        </p:txBody>
      </p:sp>
      <p:pic>
        <p:nvPicPr>
          <p:cNvPr id="1026" name="Picture 2" descr="http://www.flarenetwork.org/media/thumbs/crop/221x220/images/learn/learn_20100604_balkans_organised_crime.jpg"/>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7392406" y="4512187"/>
            <a:ext cx="1294393" cy="1288537"/>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2" descr="https://upload.wikimedia.org/wikipedia/commons/d/dc/Crystal_Clear_app_kview.png"/>
          <p:cNvPicPr>
            <a:picLocks noChangeAspect="1" noChangeArrowheads="1"/>
          </p:cNvPicPr>
          <p:nvPr/>
        </p:nvPicPr>
        <p:blipFill>
          <a:blip r:embed="rId5">
            <a:extLst>
              <a:ext uri="{28A0092B-C50C-407E-A947-70E740481C1C}">
                <a14:useLocalDpi xmlns:a14="http://schemas.microsoft.com/office/drawing/2010/main" xmlns=""/>
              </a:ext>
            </a:extLst>
          </a:blip>
          <a:srcRect/>
          <a:stretch>
            <a:fillRect/>
          </a:stretch>
        </p:blipFill>
        <p:spPr bwMode="auto">
          <a:xfrm>
            <a:off x="1452096" y="4427792"/>
            <a:ext cx="2105025" cy="2105027"/>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https://farm3.static.flickr.com/2755/4505175816_056e9167b8_o.jpg"/>
          <p:cNvPicPr>
            <a:picLocks noChangeAspect="1" noChangeArrowheads="1"/>
          </p:cNvPicPr>
          <p:nvPr/>
        </p:nvPicPr>
        <p:blipFill>
          <a:blip r:embed="rId6" cstate="email">
            <a:extLst>
              <a:ext uri="{28A0092B-C50C-407E-A947-70E740481C1C}">
                <a14:useLocalDpi xmlns:a14="http://schemas.microsoft.com/office/drawing/2010/main" xmlns=""/>
              </a:ext>
            </a:extLst>
          </a:blip>
          <a:srcRect/>
          <a:stretch>
            <a:fillRect/>
          </a:stretch>
        </p:blipFill>
        <p:spPr bwMode="auto">
          <a:xfrm>
            <a:off x="182800" y="1249993"/>
            <a:ext cx="4129268" cy="2754997"/>
          </a:xfrm>
          <a:prstGeom prst="rect">
            <a:avLst/>
          </a:prstGeom>
          <a:noFill/>
          <a:extLst>
            <a:ext uri="{909E8E84-426E-40DD-AFC4-6F175D3DCCD1}">
              <a14:hiddenFill xmlns:a14="http://schemas.microsoft.com/office/drawing/2010/main" xmlns="">
                <a:solidFill>
                  <a:srgbClr val="FFFFFF"/>
                </a:solidFill>
              </a14:hiddenFill>
            </a:ext>
          </a:extLst>
        </p:spPr>
      </p:pic>
      <p:pic>
        <p:nvPicPr>
          <p:cNvPr id="1029" name="Picture 5"/>
          <p:cNvPicPr>
            <a:picLocks noChangeAspect="1" noChangeArrowheads="1"/>
          </p:cNvPicPr>
          <p:nvPr/>
        </p:nvPicPr>
        <p:blipFill>
          <a:blip r:embed="rId7" cstate="email">
            <a:extLst>
              <a:ext uri="{28A0092B-C50C-407E-A947-70E740481C1C}">
                <a14:useLocalDpi xmlns:a14="http://schemas.microsoft.com/office/drawing/2010/main" xmlns=""/>
              </a:ext>
            </a:extLst>
          </a:blip>
          <a:srcRect/>
          <a:stretch>
            <a:fillRect/>
          </a:stretch>
        </p:blipFill>
        <p:spPr bwMode="auto">
          <a:xfrm>
            <a:off x="4567237" y="1249993"/>
            <a:ext cx="4119563" cy="27549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4" name="Picture 2" descr="https://upload.wikimedia.org/wikipedia/commons/d/dc/Crystal_Clear_app_kview.png"/>
          <p:cNvPicPr>
            <a:picLocks noChangeAspect="1" noChangeArrowheads="1"/>
          </p:cNvPicPr>
          <p:nvPr/>
        </p:nvPicPr>
        <p:blipFill>
          <a:blip r:embed="rId5">
            <a:extLst>
              <a:ext uri="{28A0092B-C50C-407E-A947-70E740481C1C}">
                <a14:useLocalDpi xmlns:a14="http://schemas.microsoft.com/office/drawing/2010/main" xmlns=""/>
              </a:ext>
            </a:extLst>
          </a:blip>
          <a:srcRect/>
          <a:stretch>
            <a:fillRect/>
          </a:stretch>
        </p:blipFill>
        <p:spPr bwMode="auto">
          <a:xfrm>
            <a:off x="4904908" y="4427789"/>
            <a:ext cx="2105025" cy="2105027"/>
          </a:xfrm>
          <a:prstGeom prst="rect">
            <a:avLst/>
          </a:prstGeom>
          <a:noFill/>
          <a:extLst>
            <a:ext uri="{909E8E84-426E-40DD-AFC4-6F175D3DCCD1}">
              <a14:hiddenFill xmlns:a14="http://schemas.microsoft.com/office/drawing/2010/main" xmlns="">
                <a:solidFill>
                  <a:srgbClr val="FFFFFF"/>
                </a:solidFill>
              </a14:hiddenFill>
            </a:ext>
          </a:extLst>
        </p:spPr>
      </p:pic>
      <p:sp>
        <p:nvSpPr>
          <p:cNvPr id="18" name="Eingekerbter Pfeil nach rechts 17"/>
          <p:cNvSpPr/>
          <p:nvPr/>
        </p:nvSpPr>
        <p:spPr>
          <a:xfrm>
            <a:off x="3533307" y="2162175"/>
            <a:ext cx="1247775" cy="609600"/>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4" name="Eingekerbter Pfeil nach rechts 23"/>
          <p:cNvSpPr/>
          <p:nvPr/>
        </p:nvSpPr>
        <p:spPr>
          <a:xfrm>
            <a:off x="3533308" y="4743450"/>
            <a:ext cx="1247775" cy="609600"/>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030" name="Picture 6"/>
          <p:cNvPicPr>
            <a:picLocks noChangeAspect="1" noChangeArrowheads="1"/>
          </p:cNvPicPr>
          <p:nvPr/>
        </p:nvPicPr>
        <p:blipFill>
          <a:blip r:embed="rId3">
            <a:extLst>
              <a:ext uri="{28A0092B-C50C-407E-A947-70E740481C1C}">
                <a14:useLocalDpi xmlns:a14="http://schemas.microsoft.com/office/drawing/2010/main" xmlns=""/>
              </a:ext>
            </a:extLst>
          </a:blip>
          <a:srcRect/>
          <a:stretch>
            <a:fillRect/>
          </a:stretch>
        </p:blipFill>
        <p:spPr bwMode="auto">
          <a:xfrm>
            <a:off x="1190158" y="6275642"/>
            <a:ext cx="523875" cy="514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6" name="Picture 2" descr="http://www.flarenetwork.org/media/thumbs/crop/221x220/images/learn/learn_20100604_balkans_organised_crime.jpg"/>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95750" y="4512187"/>
            <a:ext cx="1294393" cy="128853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48407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3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19" grpId="0" animBg="1"/>
      <p:bldP spid="18" grpId="0" animBg="1"/>
      <p:bldP spid="2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n-US" b="1" dirty="0" smtClean="0"/>
              <a:t>A u fshi skedari?</a:t>
            </a:r>
            <a:endParaRPr lang="en-US" b="1" dirty="0"/>
          </a:p>
        </p:txBody>
      </p:sp>
      <p:pic>
        <p:nvPicPr>
          <p:cNvPr id="2050" name="Picture 2" descr="http://www.techfume.com/wp-content/uploads/2011/02/recycle-bin.png"/>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369453" y="1833128"/>
            <a:ext cx="3029527" cy="3029527"/>
          </a:xfrm>
          <a:prstGeom prst="rect">
            <a:avLst/>
          </a:prstGeom>
          <a:noFill/>
          <a:extLst>
            <a:ext uri="{909E8E84-426E-40DD-AFC4-6F175D3DCCD1}">
              <a14:hiddenFill xmlns:a14="http://schemas.microsoft.com/office/drawing/2010/main" xmlns="">
                <a:solidFill>
                  <a:srgbClr val="FFFFFF"/>
                </a:solidFill>
              </a14:hiddenFill>
            </a:ext>
          </a:extLst>
        </p:spPr>
      </p:pic>
      <p:pic>
        <p:nvPicPr>
          <p:cNvPr id="2052" name="Picture 4" descr="http://lh5.ggpht.com/_W3YUVMKTyUw/TamEmhwFERI/AAAAAAAAAHc/lFYGDCX6Q4g/are-you-sure-you-want-to-delete-file.jpg"/>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5040642" y="2613600"/>
            <a:ext cx="3603625" cy="180181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47381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n-US" b="1" dirty="0" smtClean="0"/>
              <a:t>A u fshi skedari?</a:t>
            </a:r>
            <a:endParaRPr lang="en-US" b="1" dirty="0"/>
          </a:p>
        </p:txBody>
      </p:sp>
      <p:sp>
        <p:nvSpPr>
          <p:cNvPr id="3" name="Textfeld 2"/>
          <p:cNvSpPr txBox="1"/>
          <p:nvPr/>
        </p:nvSpPr>
        <p:spPr>
          <a:xfrm>
            <a:off x="267856" y="1404049"/>
            <a:ext cx="2752436" cy="369332"/>
          </a:xfrm>
          <a:prstGeom prst="rect">
            <a:avLst/>
          </a:prstGeom>
          <a:noFill/>
        </p:spPr>
        <p:txBody>
          <a:bodyPr wrap="square" rtlCol="0">
            <a:spAutoFit/>
          </a:bodyPr>
          <a:lstStyle/>
          <a:p>
            <a:r>
              <a:rPr lang="de-DE" b="1" dirty="0" smtClean="0"/>
              <a:t>Tabela e Përmbajtjes</a:t>
            </a:r>
          </a:p>
        </p:txBody>
      </p:sp>
      <p:graphicFrame>
        <p:nvGraphicFramePr>
          <p:cNvPr id="4" name="Tabelle 3"/>
          <p:cNvGraphicFramePr>
            <a:graphicFrameLocks noGrp="1"/>
          </p:cNvGraphicFramePr>
          <p:nvPr>
            <p:extLst>
              <p:ext uri="{D42A27DB-BD31-4B8C-83A1-F6EECF244321}">
                <p14:modId xmlns:p14="http://schemas.microsoft.com/office/powerpoint/2010/main" xmlns="" val="2562716096"/>
              </p:ext>
            </p:extLst>
          </p:nvPr>
        </p:nvGraphicFramePr>
        <p:xfrm>
          <a:off x="304800" y="1865745"/>
          <a:ext cx="6096000" cy="1483360"/>
        </p:xfrm>
        <a:graphic>
          <a:graphicData uri="http://schemas.openxmlformats.org/drawingml/2006/table">
            <a:tbl>
              <a:tblPr firstRow="1" bandRow="1">
                <a:tableStyleId>{073A0DAA-6AF3-43AB-8588-CEC1D06C72B9}</a:tableStyleId>
              </a:tblPr>
              <a:tblGrid>
                <a:gridCol w="524626"/>
                <a:gridCol w="1913774"/>
                <a:gridCol w="1219200"/>
                <a:gridCol w="1219200"/>
                <a:gridCol w="1219200"/>
              </a:tblGrid>
              <a:tr h="370840">
                <a:tc>
                  <a:txBody>
                    <a:bodyPr/>
                    <a:lstStyle/>
                    <a:p>
                      <a:r>
                        <a:rPr lang="de-DE" dirty="0" smtClean="0"/>
                        <a:t>Nr.</a:t>
                      </a:r>
                      <a:endParaRPr lang="de-DE" dirty="0"/>
                    </a:p>
                  </a:txBody>
                  <a:tcPr/>
                </a:tc>
                <a:tc>
                  <a:txBody>
                    <a:bodyPr/>
                    <a:lstStyle/>
                    <a:p>
                      <a:r>
                        <a:rPr lang="de-DE" dirty="0" smtClean="0"/>
                        <a:t>Emri</a:t>
                      </a:r>
                      <a:endParaRPr lang="de-DE" dirty="0"/>
                    </a:p>
                  </a:txBody>
                  <a:tcPr/>
                </a:tc>
                <a:tc>
                  <a:txBody>
                    <a:bodyPr/>
                    <a:lstStyle/>
                    <a:p>
                      <a:r>
                        <a:rPr lang="de-DE" dirty="0" smtClean="0"/>
                        <a:t>Përdorur</a:t>
                      </a:r>
                      <a:endParaRPr lang="de-DE" dirty="0"/>
                    </a:p>
                  </a:txBody>
                  <a:tcPr/>
                </a:tc>
                <a:tc>
                  <a:txBody>
                    <a:bodyPr/>
                    <a:lstStyle/>
                    <a:p>
                      <a:r>
                        <a:rPr lang="de-DE" dirty="0" smtClean="0"/>
                        <a:t>Faqe</a:t>
                      </a:r>
                      <a:endParaRPr lang="de-DE" dirty="0"/>
                    </a:p>
                  </a:txBody>
                  <a:tcPr/>
                </a:tc>
                <a:tc>
                  <a:txBody>
                    <a:bodyPr/>
                    <a:lstStyle/>
                    <a:p>
                      <a:r>
                        <a:rPr lang="de-DE" dirty="0" smtClean="0"/>
                        <a:t>Gjatësia</a:t>
                      </a:r>
                      <a:endParaRPr lang="de-DE" dirty="0"/>
                    </a:p>
                  </a:txBody>
                  <a:tcPr/>
                </a:tc>
              </a:tr>
              <a:tr h="370840">
                <a:tc>
                  <a:txBody>
                    <a:bodyPr/>
                    <a:lstStyle/>
                    <a:p>
                      <a:r>
                        <a:rPr lang="de-DE" dirty="0" smtClean="0"/>
                        <a:t>1</a:t>
                      </a:r>
                      <a:endParaRPr lang="de-DE" dirty="0"/>
                    </a:p>
                  </a:txBody>
                  <a:tcPr>
                    <a:solidFill>
                      <a:schemeClr val="bg1">
                        <a:lumMod val="95000"/>
                      </a:schemeClr>
                    </a:solidFill>
                  </a:tcPr>
                </a:tc>
                <a:tc>
                  <a:txBody>
                    <a:bodyPr/>
                    <a:lstStyle/>
                    <a:p>
                      <a:r>
                        <a:rPr lang="de-DE" dirty="0" smtClean="0"/>
                        <a:t>Picture.jpg</a:t>
                      </a:r>
                      <a:endParaRPr lang="de-DE" dirty="0"/>
                    </a:p>
                  </a:txBody>
                  <a:tcPr>
                    <a:solidFill>
                      <a:schemeClr val="bg1">
                        <a:lumMod val="95000"/>
                      </a:schemeClr>
                    </a:solidFill>
                  </a:tcPr>
                </a:tc>
                <a:tc>
                  <a:txBody>
                    <a:bodyPr/>
                    <a:lstStyle/>
                    <a:p>
                      <a:r>
                        <a:rPr lang="de-DE" dirty="0" smtClean="0"/>
                        <a:t>00</a:t>
                      </a:r>
                      <a:endParaRPr lang="de-DE" dirty="0"/>
                    </a:p>
                  </a:txBody>
                  <a:tcPr>
                    <a:solidFill>
                      <a:schemeClr val="bg1">
                        <a:lumMod val="95000"/>
                      </a:schemeClr>
                    </a:solidFill>
                  </a:tcPr>
                </a:tc>
                <a:tc>
                  <a:txBody>
                    <a:bodyPr/>
                    <a:lstStyle/>
                    <a:p>
                      <a:r>
                        <a:rPr lang="de-DE" dirty="0" smtClean="0"/>
                        <a:t>68</a:t>
                      </a:r>
                      <a:endParaRPr lang="de-DE" dirty="0"/>
                    </a:p>
                  </a:txBody>
                  <a:tcPr>
                    <a:solidFill>
                      <a:schemeClr val="bg1">
                        <a:lumMod val="95000"/>
                      </a:schemeClr>
                    </a:solidFill>
                  </a:tcPr>
                </a:tc>
                <a:tc>
                  <a:txBody>
                    <a:bodyPr/>
                    <a:lstStyle/>
                    <a:p>
                      <a:r>
                        <a:rPr lang="de-DE" dirty="0" smtClean="0"/>
                        <a:t>32</a:t>
                      </a:r>
                      <a:endParaRPr lang="de-DE" dirty="0"/>
                    </a:p>
                  </a:txBody>
                  <a:tcPr>
                    <a:solidFill>
                      <a:schemeClr val="bg1">
                        <a:lumMod val="95000"/>
                      </a:schemeClr>
                    </a:solidFill>
                  </a:tcPr>
                </a:tc>
              </a:tr>
              <a:tr h="370840">
                <a:tc>
                  <a:txBody>
                    <a:bodyPr/>
                    <a:lstStyle/>
                    <a:p>
                      <a:r>
                        <a:rPr lang="de-DE" dirty="0" smtClean="0"/>
                        <a:t>2</a:t>
                      </a:r>
                      <a:endParaRPr lang="de-DE" dirty="0"/>
                    </a:p>
                  </a:txBody>
                  <a:tcPr>
                    <a:solidFill>
                      <a:schemeClr val="bg1">
                        <a:lumMod val="95000"/>
                      </a:schemeClr>
                    </a:solidFill>
                  </a:tcPr>
                </a:tc>
                <a:tc>
                  <a:txBody>
                    <a:bodyPr/>
                    <a:lstStyle/>
                    <a:p>
                      <a:r>
                        <a:rPr lang="de-DE" dirty="0" smtClean="0"/>
                        <a:t>Document.doc</a:t>
                      </a:r>
                      <a:endParaRPr lang="de-DE" dirty="0"/>
                    </a:p>
                  </a:txBody>
                  <a:tcPr>
                    <a:solidFill>
                      <a:schemeClr val="bg1">
                        <a:lumMod val="95000"/>
                      </a:schemeClr>
                    </a:solidFill>
                  </a:tcPr>
                </a:tc>
                <a:tc>
                  <a:txBody>
                    <a:bodyPr/>
                    <a:lstStyle/>
                    <a:p>
                      <a:r>
                        <a:rPr lang="de-DE" dirty="0" smtClean="0"/>
                        <a:t>01</a:t>
                      </a:r>
                      <a:endParaRPr lang="de-DE" dirty="0"/>
                    </a:p>
                  </a:txBody>
                  <a:tcPr>
                    <a:solidFill>
                      <a:schemeClr val="bg1">
                        <a:lumMod val="95000"/>
                      </a:schemeClr>
                    </a:solidFill>
                  </a:tcPr>
                </a:tc>
                <a:tc>
                  <a:txBody>
                    <a:bodyPr/>
                    <a:lstStyle/>
                    <a:p>
                      <a:r>
                        <a:rPr lang="de-DE" dirty="0" smtClean="0"/>
                        <a:t>201</a:t>
                      </a:r>
                      <a:endParaRPr lang="de-DE" dirty="0"/>
                    </a:p>
                  </a:txBody>
                  <a:tcPr>
                    <a:solidFill>
                      <a:schemeClr val="bg1">
                        <a:lumMod val="95000"/>
                      </a:schemeClr>
                    </a:solidFill>
                  </a:tcPr>
                </a:tc>
                <a:tc>
                  <a:txBody>
                    <a:bodyPr/>
                    <a:lstStyle/>
                    <a:p>
                      <a:r>
                        <a:rPr lang="de-DE" dirty="0" smtClean="0"/>
                        <a:t>678</a:t>
                      </a:r>
                      <a:endParaRPr lang="de-DE" dirty="0"/>
                    </a:p>
                  </a:txBody>
                  <a:tcPr>
                    <a:solidFill>
                      <a:schemeClr val="bg1">
                        <a:lumMod val="95000"/>
                      </a:schemeClr>
                    </a:solidFill>
                  </a:tcPr>
                </a:tc>
              </a:tr>
              <a:tr h="370840">
                <a:tc>
                  <a:txBody>
                    <a:bodyPr/>
                    <a:lstStyle/>
                    <a:p>
                      <a:r>
                        <a:rPr lang="de-DE" dirty="0" smtClean="0"/>
                        <a:t>3</a:t>
                      </a:r>
                      <a:endParaRPr lang="de-DE" dirty="0"/>
                    </a:p>
                  </a:txBody>
                  <a:tcPr>
                    <a:solidFill>
                      <a:schemeClr val="bg1">
                        <a:lumMod val="95000"/>
                      </a:schemeClr>
                    </a:solidFill>
                  </a:tcPr>
                </a:tc>
                <a:tc>
                  <a:txBody>
                    <a:bodyPr/>
                    <a:lstStyle/>
                    <a:p>
                      <a:r>
                        <a:rPr lang="de-DE" dirty="0" smtClean="0"/>
                        <a:t>Textfile.txt</a:t>
                      </a:r>
                      <a:endParaRPr lang="de-DE" dirty="0"/>
                    </a:p>
                  </a:txBody>
                  <a:tcPr>
                    <a:solidFill>
                      <a:schemeClr val="bg1">
                        <a:lumMod val="95000"/>
                      </a:schemeClr>
                    </a:solidFill>
                  </a:tcPr>
                </a:tc>
                <a:tc>
                  <a:txBody>
                    <a:bodyPr/>
                    <a:lstStyle/>
                    <a:p>
                      <a:r>
                        <a:rPr lang="de-DE" dirty="0" smtClean="0"/>
                        <a:t>01</a:t>
                      </a:r>
                      <a:endParaRPr lang="de-DE" dirty="0"/>
                    </a:p>
                  </a:txBody>
                  <a:tcPr>
                    <a:solidFill>
                      <a:schemeClr val="bg1">
                        <a:lumMod val="95000"/>
                      </a:schemeClr>
                    </a:solidFill>
                  </a:tcPr>
                </a:tc>
                <a:tc>
                  <a:txBody>
                    <a:bodyPr/>
                    <a:lstStyle/>
                    <a:p>
                      <a:r>
                        <a:rPr lang="de-DE" dirty="0" smtClean="0"/>
                        <a:t>734453</a:t>
                      </a:r>
                      <a:endParaRPr lang="de-DE" dirty="0"/>
                    </a:p>
                  </a:txBody>
                  <a:tcPr>
                    <a:solidFill>
                      <a:schemeClr val="bg1">
                        <a:lumMod val="95000"/>
                      </a:schemeClr>
                    </a:solidFill>
                  </a:tcPr>
                </a:tc>
                <a:tc>
                  <a:txBody>
                    <a:bodyPr/>
                    <a:lstStyle/>
                    <a:p>
                      <a:r>
                        <a:rPr lang="de-DE" dirty="0" smtClean="0"/>
                        <a:t>2</a:t>
                      </a:r>
                      <a:endParaRPr lang="de-DE" dirty="0"/>
                    </a:p>
                  </a:txBody>
                  <a:tcPr>
                    <a:solidFill>
                      <a:schemeClr val="bg1">
                        <a:lumMod val="95000"/>
                      </a:schemeClr>
                    </a:solidFill>
                  </a:tcPr>
                </a:tc>
              </a:tr>
            </a:tbl>
          </a:graphicData>
        </a:graphic>
      </p:graphicFrame>
      <p:pic>
        <p:nvPicPr>
          <p:cNvPr id="3075" name="Picture 3"/>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3860801" y="3396763"/>
            <a:ext cx="5228148" cy="32718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8" name="Gekrümmte Verbindung 7"/>
          <p:cNvCxnSpPr/>
          <p:nvPr/>
        </p:nvCxnSpPr>
        <p:spPr>
          <a:xfrm rot="16200000" flipH="1">
            <a:off x="4336473" y="2544618"/>
            <a:ext cx="1634836" cy="1422400"/>
          </a:xfrm>
          <a:prstGeom prst="curvedConnector3">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sp>
        <p:nvSpPr>
          <p:cNvPr id="9" name="Ellipse 8"/>
          <p:cNvSpPr/>
          <p:nvPr/>
        </p:nvSpPr>
        <p:spPr>
          <a:xfrm>
            <a:off x="3990109" y="2281382"/>
            <a:ext cx="452582" cy="258618"/>
          </a:xfrm>
          <a:prstGeom prst="ellipse">
            <a:avLst/>
          </a:prstGeom>
          <a:no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0" name="Ellipse 9"/>
          <p:cNvSpPr/>
          <p:nvPr/>
        </p:nvSpPr>
        <p:spPr>
          <a:xfrm>
            <a:off x="2745305" y="2281382"/>
            <a:ext cx="452582" cy="258618"/>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5" name="Textfeld 4"/>
          <p:cNvSpPr txBox="1"/>
          <p:nvPr/>
        </p:nvSpPr>
        <p:spPr>
          <a:xfrm>
            <a:off x="457200" y="4438996"/>
            <a:ext cx="3124200" cy="1477328"/>
          </a:xfrm>
          <a:prstGeom prst="rect">
            <a:avLst/>
          </a:prstGeom>
          <a:noFill/>
        </p:spPr>
        <p:txBody>
          <a:bodyPr wrap="square" rtlCol="0">
            <a:spAutoFit/>
          </a:bodyPr>
          <a:lstStyle/>
          <a:p>
            <a:r>
              <a:rPr lang="de-DE" b="1" dirty="0" smtClean="0"/>
              <a:t>Si të rikuperohen skedarët?</a:t>
            </a:r>
          </a:p>
          <a:p>
            <a:endParaRPr lang="de-DE" b="1" dirty="0" smtClean="0"/>
          </a:p>
          <a:p>
            <a:pPr marL="342900" indent="-342900">
              <a:buAutoNum type="arabicPeriod"/>
            </a:pPr>
            <a:r>
              <a:rPr lang="de-DE" dirty="0" smtClean="0"/>
              <a:t>Kopjo nga Koshi i Plehrave</a:t>
            </a:r>
          </a:p>
          <a:p>
            <a:pPr marL="342900" indent="-342900">
              <a:buAutoNum type="arabicPeriod"/>
            </a:pPr>
            <a:r>
              <a:rPr lang="de-DE" dirty="0" smtClean="0"/>
              <a:t>Injoro Statusin e Alokimit</a:t>
            </a:r>
          </a:p>
          <a:p>
            <a:pPr marL="342900" indent="-342900">
              <a:buAutoNum type="arabicPeriod"/>
            </a:pPr>
            <a:r>
              <a:rPr lang="de-DE" dirty="0" smtClean="0"/>
              <a:t>Metoda Carving</a:t>
            </a:r>
            <a:endParaRPr lang="de-DE" dirty="0"/>
          </a:p>
        </p:txBody>
      </p:sp>
    </p:spTree>
    <p:extLst>
      <p:ext uri="{BB962C8B-B14F-4D97-AF65-F5344CB8AC3E}">
        <p14:creationId xmlns:p14="http://schemas.microsoft.com/office/powerpoint/2010/main" xmlns="" val="1137084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par>
                                <p:cTn id="8" presetID="6" presetClass="entr" presetSubtype="16"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ircle(in)">
                                      <p:cBhvr>
                                        <p:cTn id="10" dur="20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n-US" b="1" dirty="0" smtClean="0"/>
              <a:t>Hapësira e Papërdorur / Slack</a:t>
            </a:r>
            <a:endParaRPr lang="en-US" b="1" dirty="0"/>
          </a:p>
        </p:txBody>
      </p:sp>
      <p:graphicFrame>
        <p:nvGraphicFramePr>
          <p:cNvPr id="3" name="Inhaltsplatzhalter 2"/>
          <p:cNvGraphicFramePr>
            <a:graphicFrameLocks noGrp="1"/>
          </p:cNvGraphicFramePr>
          <p:nvPr>
            <p:ph idx="1"/>
            <p:extLst>
              <p:ext uri="{D42A27DB-BD31-4B8C-83A1-F6EECF244321}">
                <p14:modId xmlns:p14="http://schemas.microsoft.com/office/powerpoint/2010/main" xmlns="" val="4068969207"/>
              </p:ext>
            </p:extLst>
          </p:nvPr>
        </p:nvGraphicFramePr>
        <p:xfrm>
          <a:off x="457200" y="3647017"/>
          <a:ext cx="8229600" cy="1318437"/>
        </p:xfrm>
        <a:graphic>
          <a:graphicData uri="http://schemas.openxmlformats.org/drawingml/2006/table">
            <a:tbl>
              <a:tblPr firstRow="1" bandRow="1">
                <a:tableStyleId>{5C22544A-7EE6-4342-B048-85BDC9FD1C3A}</a:tableStyleId>
              </a:tblPr>
              <a:tblGrid>
                <a:gridCol w="1028700"/>
                <a:gridCol w="1028700"/>
                <a:gridCol w="1028700"/>
                <a:gridCol w="1028700"/>
                <a:gridCol w="1028700"/>
                <a:gridCol w="1028700"/>
                <a:gridCol w="1028700"/>
                <a:gridCol w="1028700"/>
              </a:tblGrid>
              <a:tr h="1318437">
                <a:tc>
                  <a:txBody>
                    <a:bodyPr/>
                    <a:lstStyle/>
                    <a:p>
                      <a:endParaRPr lang="de-DE" sz="1600" b="1" kern="1200" dirty="0">
                        <a:solidFill>
                          <a:schemeClr val="lt1"/>
                        </a:solidFill>
                        <a:latin typeface="+mn-lt"/>
                        <a:ea typeface="+mn-ea"/>
                        <a:cs typeface="+mn-cs"/>
                      </a:endParaRPr>
                    </a:p>
                  </a:txBody>
                  <a:tcPr>
                    <a:solidFill>
                      <a:schemeClr val="accent1">
                        <a:lumMod val="7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de-DE" sz="1600" b="1" kern="1200" dirty="0" smtClean="0">
                        <a:solidFill>
                          <a:schemeClr val="lt1"/>
                        </a:solidFill>
                        <a:latin typeface="+mn-lt"/>
                        <a:ea typeface="+mn-ea"/>
                        <a:cs typeface="+mn-cs"/>
                      </a:endParaRPr>
                    </a:p>
                  </a:txBody>
                  <a:tcPr>
                    <a:solidFill>
                      <a:schemeClr val="accent1">
                        <a:lumMod val="75000"/>
                      </a:schemeClr>
                    </a:solidFill>
                  </a:tcPr>
                </a:tc>
                <a:tc>
                  <a:txBody>
                    <a:bodyPr/>
                    <a:lstStyle/>
                    <a:p>
                      <a:endParaRPr lang="de-DE" sz="1600" dirty="0"/>
                    </a:p>
                  </a:txBody>
                  <a:tcPr>
                    <a:solidFill>
                      <a:schemeClr val="accent1">
                        <a:lumMod val="75000"/>
                      </a:schemeClr>
                    </a:solidFill>
                  </a:tcPr>
                </a:tc>
                <a:tc>
                  <a:txBody>
                    <a:bodyPr/>
                    <a:lstStyle/>
                    <a:p>
                      <a:endParaRPr lang="de-DE" dirty="0"/>
                    </a:p>
                  </a:txBody>
                  <a:tcPr>
                    <a:solidFill>
                      <a:schemeClr val="accent1">
                        <a:lumMod val="75000"/>
                      </a:schemeClr>
                    </a:solidFill>
                  </a:tcPr>
                </a:tc>
                <a:tc>
                  <a:txBody>
                    <a:bodyPr/>
                    <a:lstStyle/>
                    <a:p>
                      <a:endParaRPr lang="de-DE" dirty="0"/>
                    </a:p>
                  </a:txBody>
                  <a:tcPr>
                    <a:solidFill>
                      <a:schemeClr val="accent1">
                        <a:lumMod val="75000"/>
                      </a:schemeClr>
                    </a:solidFill>
                  </a:tcPr>
                </a:tc>
                <a:tc>
                  <a:txBody>
                    <a:bodyPr/>
                    <a:lstStyle/>
                    <a:p>
                      <a:endParaRPr lang="de-DE" sz="1600" b="1" kern="1200" dirty="0">
                        <a:solidFill>
                          <a:schemeClr val="lt1"/>
                        </a:solidFill>
                        <a:latin typeface="+mn-lt"/>
                        <a:ea typeface="+mn-ea"/>
                        <a:cs typeface="+mn-cs"/>
                      </a:endParaRPr>
                    </a:p>
                  </a:txBody>
                  <a:tcPr>
                    <a:solidFill>
                      <a:schemeClr val="accent1">
                        <a:lumMod val="75000"/>
                      </a:schemeClr>
                    </a:solidFill>
                  </a:tcPr>
                </a:tc>
                <a:tc>
                  <a:txBody>
                    <a:bodyPr/>
                    <a:lstStyle/>
                    <a:p>
                      <a:endParaRPr lang="de-DE" dirty="0"/>
                    </a:p>
                  </a:txBody>
                  <a:tcPr>
                    <a:solidFill>
                      <a:schemeClr val="accent1">
                        <a:lumMod val="75000"/>
                      </a:schemeClr>
                    </a:solidFill>
                  </a:tcPr>
                </a:tc>
                <a:tc>
                  <a:txBody>
                    <a:bodyPr/>
                    <a:lstStyle/>
                    <a:p>
                      <a:endParaRPr lang="de-DE" dirty="0"/>
                    </a:p>
                  </a:txBody>
                  <a:tcPr>
                    <a:solidFill>
                      <a:schemeClr val="accent1">
                        <a:lumMod val="75000"/>
                      </a:schemeClr>
                    </a:solidFill>
                  </a:tcPr>
                </a:tc>
              </a:tr>
            </a:tbl>
          </a:graphicData>
        </a:graphic>
      </p:graphicFrame>
      <p:grpSp>
        <p:nvGrpSpPr>
          <p:cNvPr id="25" name="Gruppieren 24"/>
          <p:cNvGrpSpPr/>
          <p:nvPr/>
        </p:nvGrpSpPr>
        <p:grpSpPr>
          <a:xfrm>
            <a:off x="446566" y="5560902"/>
            <a:ext cx="8229600" cy="720190"/>
            <a:chOff x="457199" y="4008484"/>
            <a:chExt cx="8229600" cy="720190"/>
          </a:xfrm>
        </p:grpSpPr>
        <p:sp>
          <p:nvSpPr>
            <p:cNvPr id="26" name="Geschweifte Klammer rechts 25"/>
            <p:cNvSpPr/>
            <p:nvPr/>
          </p:nvSpPr>
          <p:spPr>
            <a:xfrm rot="5400000">
              <a:off x="4396561" y="69122"/>
              <a:ext cx="350875" cy="822960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a:p>
          </p:txBody>
        </p:sp>
        <p:sp>
          <p:nvSpPr>
            <p:cNvPr id="27" name="Textfeld 26"/>
            <p:cNvSpPr txBox="1"/>
            <p:nvPr/>
          </p:nvSpPr>
          <p:spPr>
            <a:xfrm>
              <a:off x="3668230" y="4359342"/>
              <a:ext cx="1807535" cy="369332"/>
            </a:xfrm>
            <a:prstGeom prst="rect">
              <a:avLst/>
            </a:prstGeom>
            <a:noFill/>
          </p:spPr>
          <p:txBody>
            <a:bodyPr wrap="square" rtlCol="0">
              <a:spAutoFit/>
            </a:bodyPr>
            <a:lstStyle/>
            <a:p>
              <a:pPr algn="ctr"/>
              <a:r>
                <a:rPr lang="de-DE" dirty="0" smtClean="0"/>
                <a:t>Cluster</a:t>
              </a:r>
              <a:endParaRPr lang="de-DE" dirty="0"/>
            </a:p>
          </p:txBody>
        </p:sp>
      </p:grpSp>
      <p:grpSp>
        <p:nvGrpSpPr>
          <p:cNvPr id="28" name="Gruppieren 27"/>
          <p:cNvGrpSpPr/>
          <p:nvPr/>
        </p:nvGrpSpPr>
        <p:grpSpPr>
          <a:xfrm>
            <a:off x="457197" y="4994641"/>
            <a:ext cx="1036676" cy="613878"/>
            <a:chOff x="457197" y="4027038"/>
            <a:chExt cx="1036676" cy="613878"/>
          </a:xfrm>
        </p:grpSpPr>
        <p:sp>
          <p:nvSpPr>
            <p:cNvPr id="29" name="Geschweifte Klammer rechts 28"/>
            <p:cNvSpPr/>
            <p:nvPr/>
          </p:nvSpPr>
          <p:spPr>
            <a:xfrm rot="5400000">
              <a:off x="818706" y="3665529"/>
              <a:ext cx="287078" cy="1010095"/>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a:p>
          </p:txBody>
        </p:sp>
        <p:sp>
          <p:nvSpPr>
            <p:cNvPr id="30" name="Textfeld 29"/>
            <p:cNvSpPr txBox="1"/>
            <p:nvPr/>
          </p:nvSpPr>
          <p:spPr>
            <a:xfrm>
              <a:off x="462515" y="4271584"/>
              <a:ext cx="1031358" cy="369332"/>
            </a:xfrm>
            <a:prstGeom prst="rect">
              <a:avLst/>
            </a:prstGeom>
            <a:noFill/>
          </p:spPr>
          <p:txBody>
            <a:bodyPr wrap="square" rtlCol="0">
              <a:spAutoFit/>
            </a:bodyPr>
            <a:lstStyle/>
            <a:p>
              <a:pPr algn="ctr"/>
              <a:r>
                <a:rPr lang="de-DE" dirty="0" smtClean="0"/>
                <a:t>Sektor</a:t>
              </a:r>
              <a:endParaRPr lang="de-DE" dirty="0"/>
            </a:p>
          </p:txBody>
        </p:sp>
      </p:grpSp>
      <p:graphicFrame>
        <p:nvGraphicFramePr>
          <p:cNvPr id="31" name="Inhaltsplatzhalter 2"/>
          <p:cNvGraphicFramePr>
            <a:graphicFrameLocks/>
          </p:cNvGraphicFramePr>
          <p:nvPr>
            <p:extLst>
              <p:ext uri="{D42A27DB-BD31-4B8C-83A1-F6EECF244321}">
                <p14:modId xmlns:p14="http://schemas.microsoft.com/office/powerpoint/2010/main" xmlns="" val="2432770995"/>
              </p:ext>
            </p:extLst>
          </p:nvPr>
        </p:nvGraphicFramePr>
        <p:xfrm>
          <a:off x="460738" y="3650555"/>
          <a:ext cx="8229600" cy="1318437"/>
        </p:xfrm>
        <a:graphic>
          <a:graphicData uri="http://schemas.openxmlformats.org/drawingml/2006/table">
            <a:tbl>
              <a:tblPr firstRow="1" bandRow="1">
                <a:tableStyleId>{5C22544A-7EE6-4342-B048-85BDC9FD1C3A}</a:tableStyleId>
              </a:tblPr>
              <a:tblGrid>
                <a:gridCol w="1028700"/>
                <a:gridCol w="1028700"/>
                <a:gridCol w="1028700"/>
                <a:gridCol w="1028700"/>
                <a:gridCol w="1028700"/>
                <a:gridCol w="1028700"/>
                <a:gridCol w="1028700"/>
                <a:gridCol w="1028700"/>
              </a:tblGrid>
              <a:tr h="1318437">
                <a:tc>
                  <a:txBody>
                    <a:bodyPr/>
                    <a:lstStyle/>
                    <a:p>
                      <a:pPr marL="0" algn="l" defTabSz="457200" rtl="0" eaLnBrk="1" latinLnBrk="0" hangingPunct="1"/>
                      <a:r>
                        <a:rPr lang="de-DE" sz="1600" b="1" kern="1200" dirty="0" smtClean="0">
                          <a:solidFill>
                            <a:schemeClr val="lt1"/>
                          </a:solidFill>
                          <a:latin typeface="+mn-lt"/>
                          <a:ea typeface="+mn-ea"/>
                          <a:cs typeface="+mn-cs"/>
                        </a:rPr>
                        <a:t>This </a:t>
                      </a:r>
                      <a:r>
                        <a:rPr lang="de-DE" sz="1600" b="1" kern="1200" dirty="0" err="1" smtClean="0">
                          <a:solidFill>
                            <a:schemeClr val="lt1"/>
                          </a:solidFill>
                          <a:latin typeface="+mn-lt"/>
                          <a:ea typeface="+mn-ea"/>
                          <a:cs typeface="+mn-cs"/>
                        </a:rPr>
                        <a:t>is</a:t>
                      </a:r>
                      <a:r>
                        <a:rPr lang="de-DE" sz="1600" b="1" kern="1200" dirty="0" smtClean="0">
                          <a:solidFill>
                            <a:schemeClr val="lt1"/>
                          </a:solidFill>
                          <a:latin typeface="+mn-lt"/>
                          <a:ea typeface="+mn-ea"/>
                          <a:cs typeface="+mn-cs"/>
                        </a:rPr>
                        <a:t> a </a:t>
                      </a:r>
                      <a:r>
                        <a:rPr lang="de-DE" sz="1600" b="1" kern="1200" dirty="0" err="1" smtClean="0">
                          <a:solidFill>
                            <a:schemeClr val="lt1"/>
                          </a:solidFill>
                          <a:latin typeface="+mn-lt"/>
                          <a:ea typeface="+mn-ea"/>
                          <a:cs typeface="+mn-cs"/>
                        </a:rPr>
                        <a:t>text</a:t>
                      </a:r>
                      <a:r>
                        <a:rPr lang="de-DE" sz="1600" b="1" kern="1200" dirty="0" smtClean="0">
                          <a:solidFill>
                            <a:schemeClr val="lt1"/>
                          </a:solidFill>
                          <a:latin typeface="+mn-lt"/>
                          <a:ea typeface="+mn-ea"/>
                          <a:cs typeface="+mn-cs"/>
                        </a:rPr>
                        <a:t> </a:t>
                      </a:r>
                      <a:r>
                        <a:rPr lang="de-DE" sz="1600" b="1" kern="1200" dirty="0" err="1" smtClean="0">
                          <a:solidFill>
                            <a:schemeClr val="lt1"/>
                          </a:solidFill>
                          <a:latin typeface="+mn-lt"/>
                          <a:ea typeface="+mn-ea"/>
                          <a:cs typeface="+mn-cs"/>
                        </a:rPr>
                        <a:t>from</a:t>
                      </a:r>
                      <a:r>
                        <a:rPr lang="de-DE" sz="1600" b="1" kern="1200" dirty="0" smtClean="0">
                          <a:solidFill>
                            <a:schemeClr val="lt1"/>
                          </a:solidFill>
                          <a:latin typeface="+mn-lt"/>
                          <a:ea typeface="+mn-ea"/>
                          <a:cs typeface="+mn-cs"/>
                        </a:rPr>
                        <a:t> an </a:t>
                      </a:r>
                      <a:r>
                        <a:rPr lang="de-DE" sz="1600" b="1" kern="1200" dirty="0" err="1" smtClean="0">
                          <a:solidFill>
                            <a:schemeClr val="lt1"/>
                          </a:solidFill>
                          <a:latin typeface="+mn-lt"/>
                          <a:ea typeface="+mn-ea"/>
                          <a:cs typeface="+mn-cs"/>
                        </a:rPr>
                        <a:t>old</a:t>
                      </a:r>
                      <a:r>
                        <a:rPr lang="de-DE" sz="1600" b="1" kern="1200" dirty="0" smtClean="0">
                          <a:solidFill>
                            <a:schemeClr val="lt1"/>
                          </a:solidFill>
                          <a:latin typeface="+mn-lt"/>
                          <a:ea typeface="+mn-ea"/>
                          <a:cs typeface="+mn-cs"/>
                        </a:rPr>
                        <a:t> </a:t>
                      </a:r>
                      <a:r>
                        <a:rPr lang="de-DE" sz="1600" b="1" kern="1200" dirty="0" err="1" smtClean="0">
                          <a:solidFill>
                            <a:schemeClr val="lt1"/>
                          </a:solidFill>
                          <a:latin typeface="+mn-lt"/>
                          <a:ea typeface="+mn-ea"/>
                          <a:cs typeface="+mn-cs"/>
                        </a:rPr>
                        <a:t>document</a:t>
                      </a:r>
                      <a:r>
                        <a:rPr lang="de-DE" sz="1600" b="1" kern="1200" dirty="0" smtClean="0">
                          <a:solidFill>
                            <a:schemeClr val="lt1"/>
                          </a:solidFill>
                          <a:latin typeface="+mn-lt"/>
                          <a:ea typeface="+mn-ea"/>
                          <a:cs typeface="+mn-cs"/>
                        </a:rPr>
                        <a:t>. This </a:t>
                      </a:r>
                      <a:r>
                        <a:rPr lang="de-DE" sz="1600" b="1" kern="1200" dirty="0" err="1" smtClean="0">
                          <a:solidFill>
                            <a:schemeClr val="lt1"/>
                          </a:solidFill>
                          <a:latin typeface="+mn-lt"/>
                          <a:ea typeface="+mn-ea"/>
                          <a:cs typeface="+mn-cs"/>
                        </a:rPr>
                        <a:t>is</a:t>
                      </a:r>
                      <a:r>
                        <a:rPr lang="de-DE" sz="1600" b="1" kern="1200" dirty="0" smtClean="0">
                          <a:solidFill>
                            <a:schemeClr val="lt1"/>
                          </a:solidFill>
                          <a:latin typeface="+mn-lt"/>
                          <a:ea typeface="+mn-ea"/>
                          <a:cs typeface="+mn-cs"/>
                        </a:rPr>
                        <a:t> a</a:t>
                      </a:r>
                      <a:endParaRPr lang="de-DE" sz="1600" b="1" kern="1200" dirty="0">
                        <a:solidFill>
                          <a:schemeClr val="lt1"/>
                        </a:solidFill>
                        <a:latin typeface="+mn-lt"/>
                        <a:ea typeface="+mn-ea"/>
                        <a:cs typeface="+mn-cs"/>
                      </a:endParaRPr>
                    </a:p>
                  </a:txBody>
                  <a:tcPr>
                    <a:solidFill>
                      <a:schemeClr val="accent1">
                        <a:lumMod val="75000"/>
                      </a:schemeClr>
                    </a:solidFill>
                  </a:tcPr>
                </a:tc>
                <a:tc>
                  <a:txBody>
                    <a:bodyPr/>
                    <a:lstStyle/>
                    <a:p>
                      <a:pPr marL="0" algn="l" defTabSz="457200" rtl="0" eaLnBrk="1" latinLnBrk="0" hangingPunct="1"/>
                      <a:r>
                        <a:rPr lang="de-DE" sz="1600" b="1" kern="1200" dirty="0" err="1" smtClean="0">
                          <a:solidFill>
                            <a:schemeClr val="lt1"/>
                          </a:solidFill>
                          <a:latin typeface="+mn-lt"/>
                          <a:ea typeface="+mn-ea"/>
                          <a:cs typeface="+mn-cs"/>
                        </a:rPr>
                        <a:t>text</a:t>
                      </a:r>
                      <a:r>
                        <a:rPr lang="de-DE" sz="1600" b="1" kern="1200" dirty="0" smtClean="0">
                          <a:solidFill>
                            <a:schemeClr val="lt1"/>
                          </a:solidFill>
                          <a:latin typeface="+mn-lt"/>
                          <a:ea typeface="+mn-ea"/>
                          <a:cs typeface="+mn-cs"/>
                        </a:rPr>
                        <a:t> </a:t>
                      </a:r>
                      <a:r>
                        <a:rPr lang="de-DE" sz="1600" b="1" kern="1200" dirty="0" err="1" smtClean="0">
                          <a:solidFill>
                            <a:schemeClr val="lt1"/>
                          </a:solidFill>
                          <a:latin typeface="+mn-lt"/>
                          <a:ea typeface="+mn-ea"/>
                          <a:cs typeface="+mn-cs"/>
                        </a:rPr>
                        <a:t>from</a:t>
                      </a:r>
                      <a:r>
                        <a:rPr lang="de-DE" sz="1600" b="1" kern="1200" dirty="0" smtClean="0">
                          <a:solidFill>
                            <a:schemeClr val="lt1"/>
                          </a:solidFill>
                          <a:latin typeface="+mn-lt"/>
                          <a:ea typeface="+mn-ea"/>
                          <a:cs typeface="+mn-cs"/>
                        </a:rPr>
                        <a:t> an </a:t>
                      </a:r>
                      <a:r>
                        <a:rPr lang="de-DE" sz="1600" b="1" kern="1200" dirty="0" err="1" smtClean="0">
                          <a:solidFill>
                            <a:schemeClr val="lt1"/>
                          </a:solidFill>
                          <a:latin typeface="+mn-lt"/>
                          <a:ea typeface="+mn-ea"/>
                          <a:cs typeface="+mn-cs"/>
                        </a:rPr>
                        <a:t>old</a:t>
                      </a:r>
                      <a:r>
                        <a:rPr lang="de-DE" sz="1600" b="1" kern="1200" dirty="0" smtClean="0">
                          <a:solidFill>
                            <a:schemeClr val="lt1"/>
                          </a:solidFill>
                          <a:latin typeface="+mn-lt"/>
                          <a:ea typeface="+mn-ea"/>
                          <a:cs typeface="+mn-cs"/>
                        </a:rPr>
                        <a:t> </a:t>
                      </a:r>
                      <a:r>
                        <a:rPr lang="de-DE" sz="1600" b="1" kern="1200" dirty="0" err="1" smtClean="0">
                          <a:solidFill>
                            <a:schemeClr val="lt1"/>
                          </a:solidFill>
                          <a:latin typeface="+mn-lt"/>
                          <a:ea typeface="+mn-ea"/>
                          <a:cs typeface="+mn-cs"/>
                        </a:rPr>
                        <a:t>document</a:t>
                      </a:r>
                      <a:r>
                        <a:rPr lang="de-DE" sz="1600" b="1" kern="1200" dirty="0" smtClean="0">
                          <a:solidFill>
                            <a:schemeClr val="lt1"/>
                          </a:solidFill>
                          <a:latin typeface="+mn-lt"/>
                          <a:ea typeface="+mn-ea"/>
                          <a:cs typeface="+mn-cs"/>
                        </a:rPr>
                        <a:t>. This </a:t>
                      </a:r>
                      <a:r>
                        <a:rPr lang="de-DE" sz="1600" b="1" kern="1200" dirty="0" err="1" smtClean="0">
                          <a:solidFill>
                            <a:schemeClr val="lt1"/>
                          </a:solidFill>
                          <a:latin typeface="+mn-lt"/>
                          <a:ea typeface="+mn-ea"/>
                          <a:cs typeface="+mn-cs"/>
                        </a:rPr>
                        <a:t>is</a:t>
                      </a:r>
                      <a:r>
                        <a:rPr lang="de-DE" sz="1600" b="1" kern="1200" dirty="0" smtClean="0">
                          <a:solidFill>
                            <a:schemeClr val="lt1"/>
                          </a:solidFill>
                          <a:latin typeface="+mn-lt"/>
                          <a:ea typeface="+mn-ea"/>
                          <a:cs typeface="+mn-cs"/>
                        </a:rPr>
                        <a:t> a </a:t>
                      </a:r>
                      <a:r>
                        <a:rPr lang="de-DE" sz="1600" b="1" kern="1200" dirty="0" err="1" smtClean="0">
                          <a:solidFill>
                            <a:schemeClr val="lt1"/>
                          </a:solidFill>
                          <a:latin typeface="+mn-lt"/>
                          <a:ea typeface="+mn-ea"/>
                          <a:cs typeface="+mn-cs"/>
                        </a:rPr>
                        <a:t>text</a:t>
                      </a:r>
                      <a:r>
                        <a:rPr lang="de-DE" sz="1600" b="1" kern="1200" dirty="0" smtClean="0">
                          <a:solidFill>
                            <a:schemeClr val="lt1"/>
                          </a:solidFill>
                          <a:latin typeface="+mn-lt"/>
                          <a:ea typeface="+mn-ea"/>
                          <a:cs typeface="+mn-cs"/>
                        </a:rPr>
                        <a:t> </a:t>
                      </a:r>
                      <a:r>
                        <a:rPr lang="de-DE" sz="1600" b="1" kern="1200" dirty="0" err="1" smtClean="0">
                          <a:solidFill>
                            <a:schemeClr val="lt1"/>
                          </a:solidFill>
                          <a:latin typeface="+mn-lt"/>
                          <a:ea typeface="+mn-ea"/>
                          <a:cs typeface="+mn-cs"/>
                        </a:rPr>
                        <a:t>from</a:t>
                      </a:r>
                      <a:r>
                        <a:rPr lang="de-DE" sz="1600" b="1" kern="1200" dirty="0" smtClean="0">
                          <a:solidFill>
                            <a:schemeClr val="lt1"/>
                          </a:solidFill>
                          <a:latin typeface="+mn-lt"/>
                          <a:ea typeface="+mn-ea"/>
                          <a:cs typeface="+mn-cs"/>
                        </a:rPr>
                        <a:t> </a:t>
                      </a:r>
                      <a:endParaRPr lang="de-DE" sz="1600" b="1" kern="1200" dirty="0">
                        <a:solidFill>
                          <a:schemeClr val="lt1"/>
                        </a:solidFill>
                        <a:latin typeface="+mn-lt"/>
                        <a:ea typeface="+mn-ea"/>
                        <a:cs typeface="+mn-cs"/>
                      </a:endParaRPr>
                    </a:p>
                  </a:txBody>
                  <a:tcPr>
                    <a:solidFill>
                      <a:schemeClr val="accent1">
                        <a:lumMod val="75000"/>
                      </a:schemeClr>
                    </a:solidFill>
                  </a:tcPr>
                </a:tc>
                <a:tc>
                  <a:txBody>
                    <a:bodyPr/>
                    <a:lstStyle/>
                    <a:p>
                      <a:pPr marL="0" algn="l" defTabSz="457200" rtl="0" eaLnBrk="1" latinLnBrk="0" hangingPunct="1"/>
                      <a:r>
                        <a:rPr lang="de-DE" sz="1600" b="1" kern="1200" baseline="0" dirty="0" smtClean="0">
                          <a:solidFill>
                            <a:schemeClr val="lt1"/>
                          </a:solidFill>
                          <a:latin typeface="+mn-lt"/>
                          <a:ea typeface="+mn-ea"/>
                          <a:cs typeface="+mn-cs"/>
                        </a:rPr>
                        <a:t>an </a:t>
                      </a:r>
                      <a:r>
                        <a:rPr lang="de-DE" sz="1600" b="1" kern="1200" baseline="0" dirty="0" err="1" smtClean="0">
                          <a:solidFill>
                            <a:schemeClr val="lt1"/>
                          </a:solidFill>
                          <a:latin typeface="+mn-lt"/>
                          <a:ea typeface="+mn-ea"/>
                          <a:cs typeface="+mn-cs"/>
                        </a:rPr>
                        <a:t>old</a:t>
                      </a:r>
                      <a:r>
                        <a:rPr lang="de-DE" sz="1600" b="1" kern="1200" baseline="0" dirty="0" smtClean="0">
                          <a:solidFill>
                            <a:schemeClr val="lt1"/>
                          </a:solidFill>
                          <a:latin typeface="+mn-lt"/>
                          <a:ea typeface="+mn-ea"/>
                          <a:cs typeface="+mn-cs"/>
                        </a:rPr>
                        <a:t> </a:t>
                      </a:r>
                      <a:r>
                        <a:rPr lang="de-DE" sz="1600" b="1" kern="1200" baseline="0" dirty="0" err="1" smtClean="0">
                          <a:solidFill>
                            <a:schemeClr val="lt1"/>
                          </a:solidFill>
                          <a:latin typeface="+mn-lt"/>
                          <a:ea typeface="+mn-ea"/>
                          <a:cs typeface="+mn-cs"/>
                        </a:rPr>
                        <a:t>document</a:t>
                      </a:r>
                      <a:r>
                        <a:rPr lang="de-DE" sz="1600" b="1" kern="1200" baseline="0" dirty="0" smtClean="0">
                          <a:solidFill>
                            <a:schemeClr val="lt1"/>
                          </a:solidFill>
                          <a:latin typeface="+mn-lt"/>
                          <a:ea typeface="+mn-ea"/>
                          <a:cs typeface="+mn-cs"/>
                        </a:rPr>
                        <a:t>. This </a:t>
                      </a:r>
                      <a:r>
                        <a:rPr lang="de-DE" sz="1600" b="1" kern="1200" baseline="0" dirty="0" err="1" smtClean="0">
                          <a:solidFill>
                            <a:schemeClr val="lt1"/>
                          </a:solidFill>
                          <a:latin typeface="+mn-lt"/>
                          <a:ea typeface="+mn-ea"/>
                          <a:cs typeface="+mn-cs"/>
                        </a:rPr>
                        <a:t>is</a:t>
                      </a:r>
                      <a:r>
                        <a:rPr lang="de-DE" sz="1600" b="1" kern="1200" baseline="0" dirty="0" smtClean="0">
                          <a:solidFill>
                            <a:schemeClr val="lt1"/>
                          </a:solidFill>
                          <a:latin typeface="+mn-lt"/>
                          <a:ea typeface="+mn-ea"/>
                          <a:cs typeface="+mn-cs"/>
                        </a:rPr>
                        <a:t> a </a:t>
                      </a:r>
                      <a:r>
                        <a:rPr lang="de-DE" sz="1600" b="1" kern="1200" baseline="0" dirty="0" err="1" smtClean="0">
                          <a:solidFill>
                            <a:schemeClr val="lt1"/>
                          </a:solidFill>
                          <a:latin typeface="+mn-lt"/>
                          <a:ea typeface="+mn-ea"/>
                          <a:cs typeface="+mn-cs"/>
                        </a:rPr>
                        <a:t>text</a:t>
                      </a:r>
                      <a:r>
                        <a:rPr lang="de-DE" sz="1600" b="1" kern="1200" baseline="0" dirty="0" smtClean="0">
                          <a:solidFill>
                            <a:schemeClr val="lt1"/>
                          </a:solidFill>
                          <a:latin typeface="+mn-lt"/>
                          <a:ea typeface="+mn-ea"/>
                          <a:cs typeface="+mn-cs"/>
                        </a:rPr>
                        <a:t> </a:t>
                      </a:r>
                      <a:r>
                        <a:rPr lang="de-DE" sz="1600" b="1" kern="1200" baseline="0" dirty="0" err="1" smtClean="0">
                          <a:solidFill>
                            <a:schemeClr val="lt1"/>
                          </a:solidFill>
                          <a:latin typeface="+mn-lt"/>
                          <a:ea typeface="+mn-ea"/>
                          <a:cs typeface="+mn-cs"/>
                        </a:rPr>
                        <a:t>from</a:t>
                      </a:r>
                      <a:r>
                        <a:rPr lang="de-DE" sz="1600" b="1" kern="1200" baseline="0" dirty="0" smtClean="0">
                          <a:solidFill>
                            <a:schemeClr val="lt1"/>
                          </a:solidFill>
                          <a:latin typeface="+mn-lt"/>
                          <a:ea typeface="+mn-ea"/>
                          <a:cs typeface="+mn-cs"/>
                        </a:rPr>
                        <a:t> an </a:t>
                      </a:r>
                      <a:r>
                        <a:rPr lang="de-DE" sz="1600" b="1" kern="1200" baseline="0" dirty="0" err="1" smtClean="0">
                          <a:solidFill>
                            <a:schemeClr val="lt1"/>
                          </a:solidFill>
                          <a:latin typeface="+mn-lt"/>
                          <a:ea typeface="+mn-ea"/>
                          <a:cs typeface="+mn-cs"/>
                        </a:rPr>
                        <a:t>old</a:t>
                      </a:r>
                      <a:r>
                        <a:rPr lang="de-DE" sz="1600" b="1" kern="1200" baseline="0" dirty="0" smtClean="0">
                          <a:solidFill>
                            <a:schemeClr val="lt1"/>
                          </a:solidFill>
                          <a:latin typeface="+mn-lt"/>
                          <a:ea typeface="+mn-ea"/>
                          <a:cs typeface="+mn-cs"/>
                        </a:rPr>
                        <a:t> do </a:t>
                      </a:r>
                      <a:endParaRPr lang="de-DE" sz="1600" b="1" kern="1200" dirty="0">
                        <a:solidFill>
                          <a:schemeClr val="lt1"/>
                        </a:solidFill>
                        <a:latin typeface="+mn-lt"/>
                        <a:ea typeface="+mn-ea"/>
                        <a:cs typeface="+mn-cs"/>
                      </a:endParaRPr>
                    </a:p>
                  </a:txBody>
                  <a:tcPr>
                    <a:solidFill>
                      <a:schemeClr val="accent1">
                        <a:lumMod val="75000"/>
                      </a:schemeClr>
                    </a:solidFill>
                  </a:tcPr>
                </a:tc>
                <a:tc>
                  <a:txBody>
                    <a:bodyPr/>
                    <a:lstStyle/>
                    <a:p>
                      <a:pPr marL="0" algn="l" defTabSz="457200" rtl="0" eaLnBrk="1" latinLnBrk="0" hangingPunct="1"/>
                      <a:r>
                        <a:rPr lang="de-DE" sz="1600" b="1" kern="1200" baseline="0" dirty="0" err="1" smtClean="0">
                          <a:solidFill>
                            <a:schemeClr val="lt1"/>
                          </a:solidFill>
                          <a:latin typeface="+mn-lt"/>
                          <a:ea typeface="+mn-ea"/>
                          <a:cs typeface="+mn-cs"/>
                        </a:rPr>
                        <a:t>cument</a:t>
                      </a:r>
                      <a:r>
                        <a:rPr lang="de-DE" sz="1600" b="1" kern="1200" baseline="0" dirty="0" smtClean="0">
                          <a:solidFill>
                            <a:schemeClr val="lt1"/>
                          </a:solidFill>
                          <a:latin typeface="+mn-lt"/>
                          <a:ea typeface="+mn-ea"/>
                          <a:cs typeface="+mn-cs"/>
                        </a:rPr>
                        <a:t>. This </a:t>
                      </a:r>
                      <a:r>
                        <a:rPr lang="de-DE" sz="1600" b="1" kern="1200" baseline="0" dirty="0" err="1" smtClean="0">
                          <a:solidFill>
                            <a:schemeClr val="lt1"/>
                          </a:solidFill>
                          <a:latin typeface="+mn-lt"/>
                          <a:ea typeface="+mn-ea"/>
                          <a:cs typeface="+mn-cs"/>
                        </a:rPr>
                        <a:t>is</a:t>
                      </a:r>
                      <a:r>
                        <a:rPr lang="de-DE" sz="1600" b="1" kern="1200" baseline="0" dirty="0" smtClean="0">
                          <a:solidFill>
                            <a:schemeClr val="lt1"/>
                          </a:solidFill>
                          <a:latin typeface="+mn-lt"/>
                          <a:ea typeface="+mn-ea"/>
                          <a:cs typeface="+mn-cs"/>
                        </a:rPr>
                        <a:t> a </a:t>
                      </a:r>
                      <a:r>
                        <a:rPr lang="de-DE" sz="1600" b="1" kern="1200" baseline="0" dirty="0" err="1" smtClean="0">
                          <a:solidFill>
                            <a:schemeClr val="lt1"/>
                          </a:solidFill>
                          <a:latin typeface="+mn-lt"/>
                          <a:ea typeface="+mn-ea"/>
                          <a:cs typeface="+mn-cs"/>
                        </a:rPr>
                        <a:t>text</a:t>
                      </a:r>
                      <a:r>
                        <a:rPr lang="de-DE" sz="1600" b="1" kern="1200" baseline="0" dirty="0" smtClean="0">
                          <a:solidFill>
                            <a:schemeClr val="lt1"/>
                          </a:solidFill>
                          <a:latin typeface="+mn-lt"/>
                          <a:ea typeface="+mn-ea"/>
                          <a:cs typeface="+mn-cs"/>
                        </a:rPr>
                        <a:t> </a:t>
                      </a:r>
                      <a:r>
                        <a:rPr lang="de-DE" sz="1600" b="1" kern="1200" baseline="0" dirty="0" err="1" smtClean="0">
                          <a:solidFill>
                            <a:schemeClr val="lt1"/>
                          </a:solidFill>
                          <a:latin typeface="+mn-lt"/>
                          <a:ea typeface="+mn-ea"/>
                          <a:cs typeface="+mn-cs"/>
                        </a:rPr>
                        <a:t>from</a:t>
                      </a:r>
                      <a:r>
                        <a:rPr lang="de-DE" sz="1600" b="1" kern="1200" baseline="0" dirty="0" smtClean="0">
                          <a:solidFill>
                            <a:schemeClr val="lt1"/>
                          </a:solidFill>
                          <a:latin typeface="+mn-lt"/>
                          <a:ea typeface="+mn-ea"/>
                          <a:cs typeface="+mn-cs"/>
                        </a:rPr>
                        <a:t> an </a:t>
                      </a:r>
                      <a:r>
                        <a:rPr lang="de-DE" sz="1600" b="1" kern="1200" baseline="0" dirty="0" err="1" smtClean="0">
                          <a:solidFill>
                            <a:schemeClr val="lt1"/>
                          </a:solidFill>
                          <a:latin typeface="+mn-lt"/>
                          <a:ea typeface="+mn-ea"/>
                          <a:cs typeface="+mn-cs"/>
                        </a:rPr>
                        <a:t>old</a:t>
                      </a:r>
                      <a:r>
                        <a:rPr lang="de-DE" sz="1600" b="1" kern="1200" baseline="0" dirty="0" smtClean="0">
                          <a:solidFill>
                            <a:schemeClr val="lt1"/>
                          </a:solidFill>
                          <a:latin typeface="+mn-lt"/>
                          <a:ea typeface="+mn-ea"/>
                          <a:cs typeface="+mn-cs"/>
                        </a:rPr>
                        <a:t> </a:t>
                      </a:r>
                      <a:r>
                        <a:rPr lang="de-DE" sz="1600" b="1" kern="1200" baseline="0" dirty="0" err="1" smtClean="0">
                          <a:solidFill>
                            <a:schemeClr val="lt1"/>
                          </a:solidFill>
                          <a:latin typeface="+mn-lt"/>
                          <a:ea typeface="+mn-ea"/>
                          <a:cs typeface="+mn-cs"/>
                        </a:rPr>
                        <a:t>documen</a:t>
                      </a:r>
                      <a:endParaRPr lang="de-DE" sz="1600" b="1" kern="1200" dirty="0">
                        <a:solidFill>
                          <a:schemeClr val="lt1"/>
                        </a:solidFill>
                        <a:latin typeface="+mn-lt"/>
                        <a:ea typeface="+mn-ea"/>
                        <a:cs typeface="+mn-cs"/>
                      </a:endParaRPr>
                    </a:p>
                  </a:txBody>
                  <a:tcPr>
                    <a:solidFill>
                      <a:schemeClr val="accent1">
                        <a:lumMod val="75000"/>
                      </a:schemeClr>
                    </a:solidFill>
                  </a:tcPr>
                </a:tc>
                <a:tc>
                  <a:txBody>
                    <a:bodyPr/>
                    <a:lstStyle/>
                    <a:p>
                      <a:pPr marL="0" algn="l" defTabSz="457200" rtl="0" eaLnBrk="1" latinLnBrk="0" hangingPunct="1"/>
                      <a:r>
                        <a:rPr lang="de-DE" sz="1600" b="1" kern="1200" dirty="0" smtClean="0">
                          <a:solidFill>
                            <a:schemeClr val="lt1"/>
                          </a:solidFill>
                          <a:latin typeface="+mn-lt"/>
                          <a:ea typeface="+mn-ea"/>
                          <a:cs typeface="+mn-cs"/>
                        </a:rPr>
                        <a:t>t. This </a:t>
                      </a:r>
                      <a:r>
                        <a:rPr lang="de-DE" sz="1600" b="1" kern="1200" dirty="0" err="1" smtClean="0">
                          <a:solidFill>
                            <a:schemeClr val="lt1"/>
                          </a:solidFill>
                          <a:latin typeface="+mn-lt"/>
                          <a:ea typeface="+mn-ea"/>
                          <a:cs typeface="+mn-cs"/>
                        </a:rPr>
                        <a:t>is</a:t>
                      </a:r>
                      <a:r>
                        <a:rPr lang="de-DE" sz="1600" b="1" kern="1200" baseline="0" dirty="0" smtClean="0">
                          <a:solidFill>
                            <a:schemeClr val="lt1"/>
                          </a:solidFill>
                          <a:latin typeface="+mn-lt"/>
                          <a:ea typeface="+mn-ea"/>
                          <a:cs typeface="+mn-cs"/>
                        </a:rPr>
                        <a:t> a </a:t>
                      </a:r>
                      <a:r>
                        <a:rPr lang="de-DE" sz="1600" b="1" kern="1200" baseline="0" dirty="0" err="1" smtClean="0">
                          <a:solidFill>
                            <a:schemeClr val="lt1"/>
                          </a:solidFill>
                          <a:latin typeface="+mn-lt"/>
                          <a:ea typeface="+mn-ea"/>
                          <a:cs typeface="+mn-cs"/>
                        </a:rPr>
                        <a:t>text</a:t>
                      </a:r>
                      <a:r>
                        <a:rPr lang="de-DE" sz="1600" b="1" kern="1200" baseline="0" dirty="0" smtClean="0">
                          <a:solidFill>
                            <a:schemeClr val="lt1"/>
                          </a:solidFill>
                          <a:latin typeface="+mn-lt"/>
                          <a:ea typeface="+mn-ea"/>
                          <a:cs typeface="+mn-cs"/>
                        </a:rPr>
                        <a:t> </a:t>
                      </a:r>
                      <a:r>
                        <a:rPr lang="de-DE" sz="1600" b="1" kern="1200" baseline="0" dirty="0" err="1" smtClean="0">
                          <a:solidFill>
                            <a:schemeClr val="lt1"/>
                          </a:solidFill>
                          <a:latin typeface="+mn-lt"/>
                          <a:ea typeface="+mn-ea"/>
                          <a:cs typeface="+mn-cs"/>
                        </a:rPr>
                        <a:t>from</a:t>
                      </a:r>
                      <a:r>
                        <a:rPr lang="de-DE" sz="1600" b="1" kern="1200" baseline="0" dirty="0" smtClean="0">
                          <a:solidFill>
                            <a:schemeClr val="lt1"/>
                          </a:solidFill>
                          <a:latin typeface="+mn-lt"/>
                          <a:ea typeface="+mn-ea"/>
                          <a:cs typeface="+mn-cs"/>
                        </a:rPr>
                        <a:t> an </a:t>
                      </a:r>
                      <a:r>
                        <a:rPr lang="de-DE" sz="1600" b="1" kern="1200" baseline="0" dirty="0" err="1" smtClean="0">
                          <a:solidFill>
                            <a:schemeClr val="lt1"/>
                          </a:solidFill>
                          <a:latin typeface="+mn-lt"/>
                          <a:ea typeface="+mn-ea"/>
                          <a:cs typeface="+mn-cs"/>
                        </a:rPr>
                        <a:t>old</a:t>
                      </a:r>
                      <a:r>
                        <a:rPr lang="de-DE" sz="1600" b="1" kern="1200" baseline="0" dirty="0" smtClean="0">
                          <a:solidFill>
                            <a:schemeClr val="lt1"/>
                          </a:solidFill>
                          <a:latin typeface="+mn-lt"/>
                          <a:ea typeface="+mn-ea"/>
                          <a:cs typeface="+mn-cs"/>
                        </a:rPr>
                        <a:t> </a:t>
                      </a:r>
                      <a:r>
                        <a:rPr lang="de-DE" sz="1600" b="1" kern="1200" baseline="0" dirty="0" err="1" smtClean="0">
                          <a:solidFill>
                            <a:schemeClr val="lt1"/>
                          </a:solidFill>
                          <a:latin typeface="+mn-lt"/>
                          <a:ea typeface="+mn-ea"/>
                          <a:cs typeface="+mn-cs"/>
                        </a:rPr>
                        <a:t>document</a:t>
                      </a:r>
                      <a:r>
                        <a:rPr lang="de-DE" sz="1600" b="1" kern="1200" baseline="0" dirty="0" smtClean="0">
                          <a:solidFill>
                            <a:schemeClr val="lt1"/>
                          </a:solidFill>
                          <a:latin typeface="+mn-lt"/>
                          <a:ea typeface="+mn-ea"/>
                          <a:cs typeface="+mn-cs"/>
                        </a:rPr>
                        <a:t>. Thi</a:t>
                      </a:r>
                      <a:endParaRPr lang="de-DE" sz="1600" b="1" kern="1200" dirty="0">
                        <a:solidFill>
                          <a:schemeClr val="lt1"/>
                        </a:solidFill>
                        <a:latin typeface="+mn-lt"/>
                        <a:ea typeface="+mn-ea"/>
                        <a:cs typeface="+mn-cs"/>
                      </a:endParaRPr>
                    </a:p>
                  </a:txBody>
                  <a:tcPr>
                    <a:solidFill>
                      <a:schemeClr val="accent1">
                        <a:lumMod val="75000"/>
                      </a:schemeClr>
                    </a:solidFill>
                  </a:tcPr>
                </a:tc>
                <a:tc>
                  <a:txBody>
                    <a:bodyPr/>
                    <a:lstStyle/>
                    <a:p>
                      <a:r>
                        <a:rPr lang="de-DE" sz="1600" dirty="0" smtClean="0"/>
                        <a:t>s</a:t>
                      </a:r>
                      <a:r>
                        <a:rPr lang="de-DE" sz="1600" baseline="0" dirty="0" smtClean="0"/>
                        <a:t> </a:t>
                      </a:r>
                      <a:r>
                        <a:rPr lang="de-DE" sz="1600" baseline="0" dirty="0" err="1" smtClean="0"/>
                        <a:t>is</a:t>
                      </a:r>
                      <a:r>
                        <a:rPr lang="de-DE" sz="1600" baseline="0" dirty="0" smtClean="0"/>
                        <a:t> </a:t>
                      </a:r>
                      <a:r>
                        <a:rPr lang="de-DE" sz="1600" baseline="0" dirty="0" err="1" smtClean="0"/>
                        <a:t>text</a:t>
                      </a:r>
                      <a:r>
                        <a:rPr lang="de-DE" sz="1600" baseline="0" dirty="0" smtClean="0"/>
                        <a:t> </a:t>
                      </a:r>
                      <a:r>
                        <a:rPr lang="de-DE" sz="1600" baseline="0" dirty="0" err="1" smtClean="0"/>
                        <a:t>from</a:t>
                      </a:r>
                      <a:r>
                        <a:rPr lang="de-DE" sz="1600" baseline="0" dirty="0" smtClean="0"/>
                        <a:t> an </a:t>
                      </a:r>
                      <a:r>
                        <a:rPr lang="de-DE" sz="1600" baseline="0" dirty="0" err="1" smtClean="0"/>
                        <a:t>old</a:t>
                      </a:r>
                      <a:r>
                        <a:rPr lang="de-DE" sz="1600" baseline="0" dirty="0" smtClean="0"/>
                        <a:t> </a:t>
                      </a:r>
                      <a:r>
                        <a:rPr lang="de-DE" sz="1600" baseline="0" dirty="0" err="1" smtClean="0"/>
                        <a:t>doc-ument</a:t>
                      </a:r>
                      <a:r>
                        <a:rPr lang="de-DE" sz="1600" baseline="0" dirty="0" smtClean="0"/>
                        <a:t>. This </a:t>
                      </a:r>
                      <a:r>
                        <a:rPr lang="de-DE" sz="1600" baseline="0" dirty="0" err="1" smtClean="0"/>
                        <a:t>is</a:t>
                      </a:r>
                      <a:r>
                        <a:rPr lang="de-DE" sz="1600" baseline="0" dirty="0" smtClean="0"/>
                        <a:t> </a:t>
                      </a:r>
                      <a:r>
                        <a:rPr lang="de-DE" sz="1600" baseline="0" dirty="0" err="1" smtClean="0"/>
                        <a:t>tex</a:t>
                      </a:r>
                      <a:endParaRPr lang="de-DE" sz="1600" dirty="0"/>
                    </a:p>
                  </a:txBody>
                  <a:tcPr>
                    <a:solidFill>
                      <a:schemeClr val="accent1">
                        <a:lumMod val="7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1600" baseline="0" dirty="0" smtClean="0"/>
                        <a:t>t </a:t>
                      </a:r>
                      <a:r>
                        <a:rPr lang="de-DE" sz="1600" baseline="0" dirty="0" err="1" smtClean="0"/>
                        <a:t>from</a:t>
                      </a:r>
                      <a:r>
                        <a:rPr lang="de-DE" sz="1600" baseline="0" dirty="0" smtClean="0"/>
                        <a:t> an </a:t>
                      </a:r>
                      <a:r>
                        <a:rPr lang="de-DE" sz="1600" baseline="0" dirty="0" err="1" smtClean="0"/>
                        <a:t>old</a:t>
                      </a:r>
                      <a:r>
                        <a:rPr lang="de-DE" sz="1600" baseline="0" dirty="0" smtClean="0"/>
                        <a:t> </a:t>
                      </a:r>
                      <a:r>
                        <a:rPr lang="de-DE" sz="1600" baseline="0" dirty="0" err="1" smtClean="0"/>
                        <a:t>doc-ument</a:t>
                      </a:r>
                      <a:r>
                        <a:rPr lang="de-DE" sz="1600" baseline="0" dirty="0" smtClean="0"/>
                        <a:t>. This </a:t>
                      </a:r>
                      <a:r>
                        <a:rPr lang="de-DE" sz="1600" baseline="0" dirty="0" err="1" smtClean="0"/>
                        <a:t>is</a:t>
                      </a:r>
                      <a:r>
                        <a:rPr lang="de-DE" sz="1600" baseline="0" dirty="0" smtClean="0"/>
                        <a:t> </a:t>
                      </a:r>
                      <a:r>
                        <a:rPr lang="de-DE" sz="1600" baseline="0" dirty="0" err="1" smtClean="0"/>
                        <a:t>text</a:t>
                      </a:r>
                      <a:r>
                        <a:rPr lang="de-DE" sz="1600" baseline="0" dirty="0" smtClean="0"/>
                        <a:t> </a:t>
                      </a:r>
                      <a:r>
                        <a:rPr lang="de-DE" sz="1600" baseline="0" dirty="0" err="1" smtClean="0"/>
                        <a:t>from</a:t>
                      </a:r>
                      <a:r>
                        <a:rPr lang="de-DE" sz="1600" baseline="0" dirty="0" smtClean="0"/>
                        <a:t> </a:t>
                      </a:r>
                      <a:endParaRPr lang="de-DE" sz="1600" dirty="0" smtClean="0"/>
                    </a:p>
                  </a:txBody>
                  <a:tcPr>
                    <a:solidFill>
                      <a:schemeClr val="accent1">
                        <a:lumMod val="75000"/>
                      </a:schemeClr>
                    </a:solidFill>
                  </a:tcPr>
                </a:tc>
                <a:tc>
                  <a:txBody>
                    <a:bodyPr/>
                    <a:lstStyle/>
                    <a:p>
                      <a:r>
                        <a:rPr lang="de-DE" sz="1600" dirty="0" smtClean="0"/>
                        <a:t>an </a:t>
                      </a:r>
                      <a:r>
                        <a:rPr lang="de-DE" sz="1600" dirty="0" err="1" smtClean="0"/>
                        <a:t>old</a:t>
                      </a:r>
                      <a:r>
                        <a:rPr lang="de-DE" sz="1600" dirty="0" smtClean="0"/>
                        <a:t> </a:t>
                      </a:r>
                      <a:r>
                        <a:rPr lang="de-DE" sz="1600" dirty="0" err="1" smtClean="0"/>
                        <a:t>document</a:t>
                      </a:r>
                      <a:r>
                        <a:rPr lang="de-DE" sz="1600" dirty="0" smtClean="0"/>
                        <a:t>. This </a:t>
                      </a:r>
                      <a:r>
                        <a:rPr lang="de-DE" sz="1600" dirty="0" err="1" smtClean="0"/>
                        <a:t>is</a:t>
                      </a:r>
                      <a:r>
                        <a:rPr lang="de-DE" sz="1600" dirty="0" smtClean="0"/>
                        <a:t> </a:t>
                      </a:r>
                      <a:r>
                        <a:rPr lang="de-DE" sz="1600" dirty="0" err="1" smtClean="0"/>
                        <a:t>text</a:t>
                      </a:r>
                      <a:r>
                        <a:rPr lang="de-DE" sz="1600" dirty="0" smtClean="0"/>
                        <a:t> </a:t>
                      </a:r>
                      <a:r>
                        <a:rPr lang="de-DE" sz="1600" dirty="0" err="1" smtClean="0"/>
                        <a:t>from</a:t>
                      </a:r>
                      <a:r>
                        <a:rPr lang="de-DE" sz="1600" dirty="0" smtClean="0"/>
                        <a:t> an </a:t>
                      </a:r>
                      <a:r>
                        <a:rPr lang="de-DE" sz="1600" dirty="0" err="1" smtClean="0"/>
                        <a:t>old</a:t>
                      </a:r>
                      <a:r>
                        <a:rPr lang="de-DE" sz="1600" dirty="0" smtClean="0"/>
                        <a:t> do</a:t>
                      </a:r>
                      <a:endParaRPr lang="de-DE" sz="1600" dirty="0"/>
                    </a:p>
                  </a:txBody>
                  <a:tcPr>
                    <a:solidFill>
                      <a:schemeClr val="accent1">
                        <a:lumMod val="75000"/>
                      </a:schemeClr>
                    </a:solidFill>
                  </a:tcPr>
                </a:tc>
              </a:tr>
            </a:tbl>
          </a:graphicData>
        </a:graphic>
      </p:graphicFrame>
      <p:pic>
        <p:nvPicPr>
          <p:cNvPr id="1026" name="Picture 2" descr="https://upload.wikimedia.org/wikipedia/commons/thumb/5/54/Gnome-edit-select-all.svg/500px-Gnome-edit-select-all.svg.png"/>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457200" y="1099261"/>
            <a:ext cx="1673810" cy="1673810"/>
          </a:xfrm>
          <a:prstGeom prst="rect">
            <a:avLst/>
          </a:prstGeom>
          <a:noFill/>
          <a:extLst>
            <a:ext uri="{909E8E84-426E-40DD-AFC4-6F175D3DCCD1}">
              <a14:hiddenFill xmlns:a14="http://schemas.microsoft.com/office/drawing/2010/main" xmlns="">
                <a:solidFill>
                  <a:srgbClr val="FFFFFF"/>
                </a:solidFill>
              </a14:hiddenFill>
            </a:ext>
          </a:extLst>
        </p:spPr>
      </p:pic>
      <p:cxnSp>
        <p:nvCxnSpPr>
          <p:cNvPr id="5" name="Gerade Verbindung 4"/>
          <p:cNvCxnSpPr/>
          <p:nvPr/>
        </p:nvCxnSpPr>
        <p:spPr>
          <a:xfrm>
            <a:off x="1905000" y="2647950"/>
            <a:ext cx="6771166" cy="1002605"/>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Gerade Verbindung 8"/>
          <p:cNvCxnSpPr/>
          <p:nvPr/>
        </p:nvCxnSpPr>
        <p:spPr>
          <a:xfrm flipV="1">
            <a:off x="462515" y="2647950"/>
            <a:ext cx="223285" cy="999067"/>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860319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n-US" b="1" dirty="0" smtClean="0"/>
              <a:t>Hapësira e Papërdorur</a:t>
            </a:r>
            <a:endParaRPr lang="en-US" b="1" dirty="0"/>
          </a:p>
        </p:txBody>
      </p:sp>
      <p:graphicFrame>
        <p:nvGraphicFramePr>
          <p:cNvPr id="3" name="Inhaltsplatzhalter 2"/>
          <p:cNvGraphicFramePr>
            <a:graphicFrameLocks noGrp="1"/>
          </p:cNvGraphicFramePr>
          <p:nvPr>
            <p:ph idx="1"/>
            <p:extLst>
              <p:ext uri="{D42A27DB-BD31-4B8C-83A1-F6EECF244321}">
                <p14:modId xmlns:p14="http://schemas.microsoft.com/office/powerpoint/2010/main" xmlns="" val="908591084"/>
              </p:ext>
            </p:extLst>
          </p:nvPr>
        </p:nvGraphicFramePr>
        <p:xfrm>
          <a:off x="457200" y="3647017"/>
          <a:ext cx="8229600" cy="1318437"/>
        </p:xfrm>
        <a:graphic>
          <a:graphicData uri="http://schemas.openxmlformats.org/drawingml/2006/table">
            <a:tbl>
              <a:tblPr firstRow="1" bandRow="1">
                <a:tableStyleId>{5C22544A-7EE6-4342-B048-85BDC9FD1C3A}</a:tableStyleId>
              </a:tblPr>
              <a:tblGrid>
                <a:gridCol w="1028700"/>
                <a:gridCol w="1028700"/>
                <a:gridCol w="1028700"/>
                <a:gridCol w="1028700"/>
                <a:gridCol w="1028700"/>
                <a:gridCol w="1028700"/>
                <a:gridCol w="1028700"/>
                <a:gridCol w="1028700"/>
              </a:tblGrid>
              <a:tr h="1318437">
                <a:tc>
                  <a:txBody>
                    <a:bodyPr/>
                    <a:lstStyle/>
                    <a:p>
                      <a:endParaRPr lang="de-DE" sz="1600" b="1" kern="1200" dirty="0">
                        <a:solidFill>
                          <a:schemeClr val="lt1"/>
                        </a:solidFill>
                        <a:latin typeface="+mn-lt"/>
                        <a:ea typeface="+mn-ea"/>
                        <a:cs typeface="+mn-cs"/>
                      </a:endParaRPr>
                    </a:p>
                  </a:txBody>
                  <a:tcPr>
                    <a:solidFill>
                      <a:schemeClr val="accent1">
                        <a:lumMod val="7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de-DE" sz="1600" b="1" kern="1200" dirty="0" smtClean="0">
                        <a:solidFill>
                          <a:schemeClr val="lt1"/>
                        </a:solidFill>
                        <a:latin typeface="+mn-lt"/>
                        <a:ea typeface="+mn-ea"/>
                        <a:cs typeface="+mn-cs"/>
                      </a:endParaRPr>
                    </a:p>
                  </a:txBody>
                  <a:tcPr>
                    <a:solidFill>
                      <a:schemeClr val="accent1">
                        <a:lumMod val="75000"/>
                      </a:schemeClr>
                    </a:solidFill>
                  </a:tcPr>
                </a:tc>
                <a:tc>
                  <a:txBody>
                    <a:bodyPr/>
                    <a:lstStyle/>
                    <a:p>
                      <a:endParaRPr lang="de-DE" sz="1600" dirty="0"/>
                    </a:p>
                  </a:txBody>
                  <a:tcPr>
                    <a:solidFill>
                      <a:schemeClr val="accent1">
                        <a:lumMod val="75000"/>
                      </a:schemeClr>
                    </a:solidFill>
                  </a:tcPr>
                </a:tc>
                <a:tc>
                  <a:txBody>
                    <a:bodyPr/>
                    <a:lstStyle/>
                    <a:p>
                      <a:endParaRPr lang="de-DE" dirty="0"/>
                    </a:p>
                  </a:txBody>
                  <a:tcPr>
                    <a:solidFill>
                      <a:schemeClr val="accent1">
                        <a:lumMod val="75000"/>
                      </a:schemeClr>
                    </a:solidFill>
                  </a:tcPr>
                </a:tc>
                <a:tc>
                  <a:txBody>
                    <a:bodyPr/>
                    <a:lstStyle/>
                    <a:p>
                      <a:endParaRPr lang="de-DE" dirty="0"/>
                    </a:p>
                  </a:txBody>
                  <a:tcPr>
                    <a:solidFill>
                      <a:schemeClr val="accent1">
                        <a:lumMod val="75000"/>
                      </a:schemeClr>
                    </a:solidFill>
                  </a:tcPr>
                </a:tc>
                <a:tc>
                  <a:txBody>
                    <a:bodyPr/>
                    <a:lstStyle/>
                    <a:p>
                      <a:endParaRPr lang="de-DE" sz="1600" b="1" kern="1200" dirty="0">
                        <a:solidFill>
                          <a:schemeClr val="lt1"/>
                        </a:solidFill>
                        <a:latin typeface="+mn-lt"/>
                        <a:ea typeface="+mn-ea"/>
                        <a:cs typeface="+mn-cs"/>
                      </a:endParaRPr>
                    </a:p>
                  </a:txBody>
                  <a:tcPr>
                    <a:solidFill>
                      <a:schemeClr val="accent1">
                        <a:lumMod val="75000"/>
                      </a:schemeClr>
                    </a:solidFill>
                  </a:tcPr>
                </a:tc>
                <a:tc>
                  <a:txBody>
                    <a:bodyPr/>
                    <a:lstStyle/>
                    <a:p>
                      <a:endParaRPr lang="de-DE" dirty="0"/>
                    </a:p>
                  </a:txBody>
                  <a:tcPr>
                    <a:solidFill>
                      <a:schemeClr val="accent1">
                        <a:lumMod val="75000"/>
                      </a:schemeClr>
                    </a:solidFill>
                  </a:tcPr>
                </a:tc>
                <a:tc>
                  <a:txBody>
                    <a:bodyPr/>
                    <a:lstStyle/>
                    <a:p>
                      <a:endParaRPr lang="de-DE" dirty="0"/>
                    </a:p>
                  </a:txBody>
                  <a:tcPr>
                    <a:solidFill>
                      <a:schemeClr val="accent1">
                        <a:lumMod val="75000"/>
                      </a:schemeClr>
                    </a:solidFill>
                  </a:tcPr>
                </a:tc>
              </a:tr>
            </a:tbl>
          </a:graphicData>
        </a:graphic>
      </p:graphicFrame>
      <p:pic>
        <p:nvPicPr>
          <p:cNvPr id="2050" name="Picture 2" descr="https://upload.wikimedia.org/wikipedia/commons/d/dc/Crystal_Clear_app_kview.png"/>
          <p:cNvPicPr>
            <a:picLocks noChangeAspect="1" noChangeArrowheads="1"/>
          </p:cNvPicPr>
          <p:nvPr/>
        </p:nvPicPr>
        <p:blipFill>
          <a:blip r:embed="rId3">
            <a:extLst>
              <a:ext uri="{28A0092B-C50C-407E-A947-70E740481C1C}">
                <a14:useLocalDpi xmlns:a14="http://schemas.microsoft.com/office/drawing/2010/main" xmlns=""/>
              </a:ext>
            </a:extLst>
          </a:blip>
          <a:srcRect/>
          <a:stretch>
            <a:fillRect/>
          </a:stretch>
        </p:blipFill>
        <p:spPr bwMode="auto">
          <a:xfrm>
            <a:off x="446565" y="962281"/>
            <a:ext cx="1254642" cy="1254643"/>
          </a:xfrm>
          <a:prstGeom prst="rect">
            <a:avLst/>
          </a:prstGeom>
          <a:noFill/>
          <a:extLst>
            <a:ext uri="{909E8E84-426E-40DD-AFC4-6F175D3DCCD1}">
              <a14:hiddenFill xmlns:a14="http://schemas.microsoft.com/office/drawing/2010/main" xmlns="">
                <a:solidFill>
                  <a:srgbClr val="FFFFFF"/>
                </a:solidFill>
              </a14:hiddenFill>
            </a:ext>
          </a:extLst>
        </p:spPr>
      </p:pic>
      <p:cxnSp>
        <p:nvCxnSpPr>
          <p:cNvPr id="12" name="Gerade Verbindung 11"/>
          <p:cNvCxnSpPr/>
          <p:nvPr/>
        </p:nvCxnSpPr>
        <p:spPr>
          <a:xfrm>
            <a:off x="482007" y="1839433"/>
            <a:ext cx="0" cy="1807584"/>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4" name="Gerade Verbindung 13"/>
          <p:cNvCxnSpPr/>
          <p:nvPr/>
        </p:nvCxnSpPr>
        <p:spPr>
          <a:xfrm>
            <a:off x="1573619" y="1839433"/>
            <a:ext cx="3232297" cy="1807584"/>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grpSp>
        <p:nvGrpSpPr>
          <p:cNvPr id="25" name="Gruppieren 24"/>
          <p:cNvGrpSpPr/>
          <p:nvPr/>
        </p:nvGrpSpPr>
        <p:grpSpPr>
          <a:xfrm>
            <a:off x="446566" y="5560902"/>
            <a:ext cx="8229600" cy="720190"/>
            <a:chOff x="457199" y="4008484"/>
            <a:chExt cx="8229600" cy="720190"/>
          </a:xfrm>
        </p:grpSpPr>
        <p:sp>
          <p:nvSpPr>
            <p:cNvPr id="26" name="Geschweifte Klammer rechts 25"/>
            <p:cNvSpPr/>
            <p:nvPr/>
          </p:nvSpPr>
          <p:spPr>
            <a:xfrm rot="5400000">
              <a:off x="4396561" y="69122"/>
              <a:ext cx="350875" cy="822960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a:p>
          </p:txBody>
        </p:sp>
        <p:sp>
          <p:nvSpPr>
            <p:cNvPr id="27" name="Textfeld 26"/>
            <p:cNvSpPr txBox="1"/>
            <p:nvPr/>
          </p:nvSpPr>
          <p:spPr>
            <a:xfrm>
              <a:off x="3668230" y="4359342"/>
              <a:ext cx="1807535" cy="369332"/>
            </a:xfrm>
            <a:prstGeom prst="rect">
              <a:avLst/>
            </a:prstGeom>
            <a:noFill/>
          </p:spPr>
          <p:txBody>
            <a:bodyPr wrap="square" rtlCol="0">
              <a:spAutoFit/>
            </a:bodyPr>
            <a:lstStyle/>
            <a:p>
              <a:pPr algn="ctr"/>
              <a:r>
                <a:rPr lang="de-DE" dirty="0" smtClean="0"/>
                <a:t>Cluster</a:t>
              </a:r>
              <a:endParaRPr lang="de-DE" dirty="0"/>
            </a:p>
          </p:txBody>
        </p:sp>
      </p:grpSp>
      <p:grpSp>
        <p:nvGrpSpPr>
          <p:cNvPr id="28" name="Gruppieren 27"/>
          <p:cNvGrpSpPr/>
          <p:nvPr/>
        </p:nvGrpSpPr>
        <p:grpSpPr>
          <a:xfrm>
            <a:off x="457197" y="4994641"/>
            <a:ext cx="1036676" cy="613878"/>
            <a:chOff x="457197" y="4027038"/>
            <a:chExt cx="1036676" cy="613878"/>
          </a:xfrm>
        </p:grpSpPr>
        <p:sp>
          <p:nvSpPr>
            <p:cNvPr id="29" name="Geschweifte Klammer rechts 28"/>
            <p:cNvSpPr/>
            <p:nvPr/>
          </p:nvSpPr>
          <p:spPr>
            <a:xfrm rot="5400000">
              <a:off x="818706" y="3665529"/>
              <a:ext cx="287078" cy="1010095"/>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a:p>
          </p:txBody>
        </p:sp>
        <p:sp>
          <p:nvSpPr>
            <p:cNvPr id="30" name="Textfeld 29"/>
            <p:cNvSpPr txBox="1"/>
            <p:nvPr/>
          </p:nvSpPr>
          <p:spPr>
            <a:xfrm>
              <a:off x="462515" y="4271584"/>
              <a:ext cx="1031358" cy="369332"/>
            </a:xfrm>
            <a:prstGeom prst="rect">
              <a:avLst/>
            </a:prstGeom>
            <a:noFill/>
          </p:spPr>
          <p:txBody>
            <a:bodyPr wrap="square" rtlCol="0">
              <a:spAutoFit/>
            </a:bodyPr>
            <a:lstStyle/>
            <a:p>
              <a:pPr algn="ctr"/>
              <a:r>
                <a:rPr lang="de-DE" dirty="0" smtClean="0"/>
                <a:t>Sektor</a:t>
              </a:r>
              <a:endParaRPr lang="de-DE" dirty="0"/>
            </a:p>
          </p:txBody>
        </p:sp>
      </p:grpSp>
      <p:graphicFrame>
        <p:nvGraphicFramePr>
          <p:cNvPr id="31" name="Inhaltsplatzhalter 2"/>
          <p:cNvGraphicFramePr>
            <a:graphicFrameLocks/>
          </p:cNvGraphicFramePr>
          <p:nvPr>
            <p:extLst>
              <p:ext uri="{D42A27DB-BD31-4B8C-83A1-F6EECF244321}">
                <p14:modId xmlns:p14="http://schemas.microsoft.com/office/powerpoint/2010/main" xmlns="" val="3468010392"/>
              </p:ext>
            </p:extLst>
          </p:nvPr>
        </p:nvGraphicFramePr>
        <p:xfrm>
          <a:off x="460738" y="3650555"/>
          <a:ext cx="8229600" cy="1318437"/>
        </p:xfrm>
        <a:graphic>
          <a:graphicData uri="http://schemas.openxmlformats.org/drawingml/2006/table">
            <a:tbl>
              <a:tblPr firstRow="1" bandRow="1">
                <a:tableStyleId>{5C22544A-7EE6-4342-B048-85BDC9FD1C3A}</a:tableStyleId>
              </a:tblPr>
              <a:tblGrid>
                <a:gridCol w="1028700"/>
                <a:gridCol w="1028700"/>
                <a:gridCol w="1028700"/>
                <a:gridCol w="1028700"/>
                <a:gridCol w="233916"/>
                <a:gridCol w="794784"/>
                <a:gridCol w="1028700"/>
                <a:gridCol w="1028700"/>
                <a:gridCol w="1028700"/>
              </a:tblGrid>
              <a:tr h="1318437">
                <a:tc>
                  <a:txBody>
                    <a:bodyPr/>
                    <a:lstStyle/>
                    <a:p>
                      <a:endParaRPr lang="de-DE" dirty="0"/>
                    </a:p>
                  </a:txBody>
                  <a:tcPr>
                    <a:solidFill>
                      <a:schemeClr val="accent3">
                        <a:lumMod val="75000"/>
                      </a:schemeClr>
                    </a:solidFill>
                  </a:tcPr>
                </a:tc>
                <a:tc>
                  <a:txBody>
                    <a:bodyPr/>
                    <a:lstStyle/>
                    <a:p>
                      <a:endParaRPr lang="de-DE" dirty="0"/>
                    </a:p>
                  </a:txBody>
                  <a:tcPr>
                    <a:solidFill>
                      <a:schemeClr val="accent3">
                        <a:lumMod val="75000"/>
                      </a:schemeClr>
                    </a:solidFill>
                  </a:tcPr>
                </a:tc>
                <a:tc>
                  <a:txBody>
                    <a:bodyPr/>
                    <a:lstStyle/>
                    <a:p>
                      <a:endParaRPr lang="de-DE" dirty="0"/>
                    </a:p>
                  </a:txBody>
                  <a:tcPr>
                    <a:solidFill>
                      <a:schemeClr val="accent3">
                        <a:lumMod val="75000"/>
                      </a:schemeClr>
                    </a:solidFill>
                  </a:tcPr>
                </a:tc>
                <a:tc>
                  <a:txBody>
                    <a:bodyPr/>
                    <a:lstStyle/>
                    <a:p>
                      <a:endParaRPr lang="de-DE" dirty="0"/>
                    </a:p>
                  </a:txBody>
                  <a:tcPr>
                    <a:solidFill>
                      <a:schemeClr val="accent3">
                        <a:lumMod val="75000"/>
                      </a:schemeClr>
                    </a:solidFill>
                  </a:tcPr>
                </a:tc>
                <a:tc>
                  <a:txBody>
                    <a:bodyPr/>
                    <a:lstStyle/>
                    <a:p>
                      <a:endParaRPr lang="de-DE" dirty="0"/>
                    </a:p>
                  </a:txBody>
                  <a:tcPr>
                    <a:solidFill>
                      <a:schemeClr val="accent3">
                        <a:lumMod val="75000"/>
                      </a:schemeClr>
                    </a:solidFill>
                  </a:tcPr>
                </a:tc>
                <a:tc>
                  <a:txBody>
                    <a:bodyPr/>
                    <a:lstStyle/>
                    <a:p>
                      <a:endParaRPr lang="de-DE" sz="1600" dirty="0"/>
                    </a:p>
                  </a:txBody>
                  <a:tcPr>
                    <a:solidFill>
                      <a:schemeClr val="accent1">
                        <a:lumMod val="75000"/>
                      </a:schemeClr>
                    </a:solidFill>
                  </a:tcPr>
                </a:tc>
                <a:tc>
                  <a:txBody>
                    <a:bodyPr/>
                    <a:lstStyle/>
                    <a:p>
                      <a:endParaRPr lang="de-DE" sz="1600" dirty="0"/>
                    </a:p>
                  </a:txBody>
                  <a:tcPr>
                    <a:solidFill>
                      <a:schemeClr val="accent1">
                        <a:lumMod val="7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de-DE" sz="1600" dirty="0" smtClean="0"/>
                    </a:p>
                  </a:txBody>
                  <a:tcPr>
                    <a:solidFill>
                      <a:schemeClr val="accent1">
                        <a:lumMod val="75000"/>
                      </a:schemeClr>
                    </a:solidFill>
                  </a:tcPr>
                </a:tc>
                <a:tc>
                  <a:txBody>
                    <a:bodyPr/>
                    <a:lstStyle/>
                    <a:p>
                      <a:endParaRPr lang="de-DE" sz="1600" dirty="0"/>
                    </a:p>
                  </a:txBody>
                  <a:tcPr>
                    <a:solidFill>
                      <a:schemeClr val="accent1">
                        <a:lumMod val="75000"/>
                      </a:schemeClr>
                    </a:solidFill>
                  </a:tcPr>
                </a:tc>
              </a:tr>
            </a:tbl>
          </a:graphicData>
        </a:graphic>
      </p:graphicFrame>
    </p:spTree>
    <p:extLst>
      <p:ext uri="{BB962C8B-B14F-4D97-AF65-F5344CB8AC3E}">
        <p14:creationId xmlns:p14="http://schemas.microsoft.com/office/powerpoint/2010/main" xmlns="" val="110162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n-US" b="1" dirty="0" smtClean="0"/>
              <a:t>Hapësira e Papërdorur</a:t>
            </a:r>
            <a:endParaRPr lang="en-US" b="1" dirty="0"/>
          </a:p>
        </p:txBody>
      </p:sp>
      <p:graphicFrame>
        <p:nvGraphicFramePr>
          <p:cNvPr id="3" name="Inhaltsplatzhalter 2"/>
          <p:cNvGraphicFramePr>
            <a:graphicFrameLocks noGrp="1"/>
          </p:cNvGraphicFramePr>
          <p:nvPr>
            <p:ph idx="1"/>
            <p:extLst>
              <p:ext uri="{D42A27DB-BD31-4B8C-83A1-F6EECF244321}">
                <p14:modId xmlns:p14="http://schemas.microsoft.com/office/powerpoint/2010/main" xmlns="" val="1128444209"/>
              </p:ext>
            </p:extLst>
          </p:nvPr>
        </p:nvGraphicFramePr>
        <p:xfrm>
          <a:off x="457200" y="3647017"/>
          <a:ext cx="8229600" cy="1318437"/>
        </p:xfrm>
        <a:graphic>
          <a:graphicData uri="http://schemas.openxmlformats.org/drawingml/2006/table">
            <a:tbl>
              <a:tblPr firstRow="1" bandRow="1">
                <a:tableStyleId>{5C22544A-7EE6-4342-B048-85BDC9FD1C3A}</a:tableStyleId>
              </a:tblPr>
              <a:tblGrid>
                <a:gridCol w="1028700"/>
                <a:gridCol w="1028700"/>
                <a:gridCol w="1028700"/>
                <a:gridCol w="1028700"/>
                <a:gridCol w="233916"/>
                <a:gridCol w="794784"/>
                <a:gridCol w="1028700"/>
                <a:gridCol w="1028700"/>
                <a:gridCol w="1028700"/>
              </a:tblGrid>
              <a:tr h="1318437">
                <a:tc>
                  <a:txBody>
                    <a:bodyPr/>
                    <a:lstStyle/>
                    <a:p>
                      <a:endParaRPr lang="de-DE" dirty="0"/>
                    </a:p>
                  </a:txBody>
                  <a:tcPr>
                    <a:solidFill>
                      <a:schemeClr val="accent3">
                        <a:lumMod val="75000"/>
                      </a:schemeClr>
                    </a:solidFill>
                  </a:tcPr>
                </a:tc>
                <a:tc>
                  <a:txBody>
                    <a:bodyPr/>
                    <a:lstStyle/>
                    <a:p>
                      <a:endParaRPr lang="de-DE" dirty="0"/>
                    </a:p>
                  </a:txBody>
                  <a:tcPr>
                    <a:solidFill>
                      <a:schemeClr val="accent3">
                        <a:lumMod val="75000"/>
                      </a:schemeClr>
                    </a:solidFill>
                  </a:tcPr>
                </a:tc>
                <a:tc>
                  <a:txBody>
                    <a:bodyPr/>
                    <a:lstStyle/>
                    <a:p>
                      <a:endParaRPr lang="de-DE" dirty="0"/>
                    </a:p>
                  </a:txBody>
                  <a:tcPr>
                    <a:solidFill>
                      <a:schemeClr val="accent3">
                        <a:lumMod val="75000"/>
                      </a:schemeClr>
                    </a:solidFill>
                  </a:tcPr>
                </a:tc>
                <a:tc>
                  <a:txBody>
                    <a:bodyPr/>
                    <a:lstStyle/>
                    <a:p>
                      <a:endParaRPr lang="de-DE" dirty="0"/>
                    </a:p>
                  </a:txBody>
                  <a:tcPr>
                    <a:solidFill>
                      <a:schemeClr val="accent3">
                        <a:lumMod val="75000"/>
                      </a:schemeClr>
                    </a:solidFill>
                  </a:tcPr>
                </a:tc>
                <a:tc>
                  <a:txBody>
                    <a:bodyPr/>
                    <a:lstStyle/>
                    <a:p>
                      <a:endParaRPr lang="de-DE" dirty="0"/>
                    </a:p>
                  </a:txBody>
                  <a:tcPr>
                    <a:solidFill>
                      <a:schemeClr val="accent3">
                        <a:lumMod val="75000"/>
                      </a:schemeClr>
                    </a:solidFill>
                  </a:tcPr>
                </a:tc>
                <a:tc>
                  <a:txBody>
                    <a:bodyPr/>
                    <a:lstStyle/>
                    <a:p>
                      <a:r>
                        <a:rPr lang="de-DE" sz="1600" dirty="0" smtClean="0"/>
                        <a:t>00000000000000000000</a:t>
                      </a:r>
                    </a:p>
                    <a:p>
                      <a:r>
                        <a:rPr lang="de-DE" sz="1600" dirty="0" smtClean="0"/>
                        <a:t>00000</a:t>
                      </a:r>
                      <a:endParaRPr lang="de-DE" sz="1600" dirty="0"/>
                    </a:p>
                  </a:txBody>
                  <a:tcPr>
                    <a:solidFill>
                      <a:schemeClr val="tx2">
                        <a:lumMod val="60000"/>
                        <a:lumOff val="40000"/>
                      </a:schemeClr>
                    </a:solidFill>
                  </a:tcPr>
                </a:tc>
                <a:tc>
                  <a:txBody>
                    <a:bodyPr/>
                    <a:lstStyle/>
                    <a:p>
                      <a:r>
                        <a:rPr lang="de-DE" sz="1600" dirty="0" smtClean="0"/>
                        <a:t>s</a:t>
                      </a:r>
                      <a:r>
                        <a:rPr lang="de-DE" sz="1600" baseline="0" dirty="0" smtClean="0"/>
                        <a:t> </a:t>
                      </a:r>
                      <a:r>
                        <a:rPr lang="de-DE" sz="1600" baseline="0" dirty="0" err="1" smtClean="0"/>
                        <a:t>is</a:t>
                      </a:r>
                      <a:r>
                        <a:rPr lang="de-DE" sz="1600" baseline="0" dirty="0" smtClean="0"/>
                        <a:t> </a:t>
                      </a:r>
                      <a:r>
                        <a:rPr lang="de-DE" sz="1600" baseline="0" dirty="0" err="1" smtClean="0"/>
                        <a:t>text</a:t>
                      </a:r>
                      <a:r>
                        <a:rPr lang="de-DE" sz="1600" baseline="0" dirty="0" smtClean="0"/>
                        <a:t> </a:t>
                      </a:r>
                      <a:r>
                        <a:rPr lang="de-DE" sz="1600" baseline="0" dirty="0" err="1" smtClean="0"/>
                        <a:t>from</a:t>
                      </a:r>
                      <a:r>
                        <a:rPr lang="de-DE" sz="1600" baseline="0" dirty="0" smtClean="0"/>
                        <a:t> an </a:t>
                      </a:r>
                      <a:r>
                        <a:rPr lang="de-DE" sz="1600" baseline="0" dirty="0" err="1" smtClean="0"/>
                        <a:t>old</a:t>
                      </a:r>
                      <a:r>
                        <a:rPr lang="de-DE" sz="1600" baseline="0" dirty="0" smtClean="0"/>
                        <a:t> </a:t>
                      </a:r>
                      <a:r>
                        <a:rPr lang="de-DE" sz="1600" baseline="0" dirty="0" err="1" smtClean="0"/>
                        <a:t>doc-ument</a:t>
                      </a:r>
                      <a:r>
                        <a:rPr lang="de-DE" sz="1600" baseline="0" dirty="0" smtClean="0"/>
                        <a:t>. This </a:t>
                      </a:r>
                      <a:r>
                        <a:rPr lang="de-DE" sz="1600" baseline="0" dirty="0" err="1" smtClean="0"/>
                        <a:t>is</a:t>
                      </a:r>
                      <a:r>
                        <a:rPr lang="de-DE" sz="1600" baseline="0" dirty="0" smtClean="0"/>
                        <a:t> </a:t>
                      </a:r>
                      <a:r>
                        <a:rPr lang="de-DE" sz="1600" baseline="0" dirty="0" err="1" smtClean="0"/>
                        <a:t>tex</a:t>
                      </a:r>
                      <a:endParaRPr lang="de-DE" sz="1600" dirty="0"/>
                    </a:p>
                  </a:txBody>
                  <a:tcPr>
                    <a:solidFill>
                      <a:schemeClr val="accent1">
                        <a:lumMod val="7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1600" baseline="0" dirty="0" smtClean="0"/>
                        <a:t>t </a:t>
                      </a:r>
                      <a:r>
                        <a:rPr lang="de-DE" sz="1600" baseline="0" dirty="0" err="1" smtClean="0"/>
                        <a:t>from</a:t>
                      </a:r>
                      <a:r>
                        <a:rPr lang="de-DE" sz="1600" baseline="0" dirty="0" smtClean="0"/>
                        <a:t> an </a:t>
                      </a:r>
                      <a:r>
                        <a:rPr lang="de-DE" sz="1600" baseline="0" dirty="0" err="1" smtClean="0"/>
                        <a:t>old</a:t>
                      </a:r>
                      <a:r>
                        <a:rPr lang="de-DE" sz="1600" baseline="0" dirty="0" smtClean="0"/>
                        <a:t> </a:t>
                      </a:r>
                      <a:r>
                        <a:rPr lang="de-DE" sz="1600" baseline="0" dirty="0" err="1" smtClean="0"/>
                        <a:t>doc-ument</a:t>
                      </a:r>
                      <a:r>
                        <a:rPr lang="de-DE" sz="1600" baseline="0" dirty="0" smtClean="0"/>
                        <a:t>. This </a:t>
                      </a:r>
                      <a:r>
                        <a:rPr lang="de-DE" sz="1600" baseline="0" dirty="0" err="1" smtClean="0"/>
                        <a:t>is</a:t>
                      </a:r>
                      <a:r>
                        <a:rPr lang="de-DE" sz="1600" baseline="0" dirty="0" smtClean="0"/>
                        <a:t> </a:t>
                      </a:r>
                      <a:r>
                        <a:rPr lang="de-DE" sz="1600" baseline="0" dirty="0" err="1" smtClean="0"/>
                        <a:t>text</a:t>
                      </a:r>
                      <a:r>
                        <a:rPr lang="de-DE" sz="1600" baseline="0" dirty="0" smtClean="0"/>
                        <a:t> </a:t>
                      </a:r>
                      <a:r>
                        <a:rPr lang="de-DE" sz="1600" baseline="0" dirty="0" err="1" smtClean="0"/>
                        <a:t>from</a:t>
                      </a:r>
                      <a:r>
                        <a:rPr lang="de-DE" sz="1600" baseline="0" dirty="0" smtClean="0"/>
                        <a:t> </a:t>
                      </a:r>
                      <a:endParaRPr lang="de-DE" sz="1600" dirty="0" smtClean="0"/>
                    </a:p>
                  </a:txBody>
                  <a:tcPr>
                    <a:solidFill>
                      <a:schemeClr val="accent1">
                        <a:lumMod val="75000"/>
                      </a:schemeClr>
                    </a:solidFill>
                  </a:tcPr>
                </a:tc>
                <a:tc>
                  <a:txBody>
                    <a:bodyPr/>
                    <a:lstStyle/>
                    <a:p>
                      <a:r>
                        <a:rPr lang="de-DE" sz="1600" dirty="0" smtClean="0"/>
                        <a:t>an </a:t>
                      </a:r>
                      <a:r>
                        <a:rPr lang="de-DE" sz="1600" dirty="0" err="1" smtClean="0"/>
                        <a:t>old</a:t>
                      </a:r>
                      <a:r>
                        <a:rPr lang="de-DE" sz="1600" dirty="0" smtClean="0"/>
                        <a:t> </a:t>
                      </a:r>
                      <a:r>
                        <a:rPr lang="de-DE" sz="1600" dirty="0" err="1" smtClean="0"/>
                        <a:t>document</a:t>
                      </a:r>
                      <a:r>
                        <a:rPr lang="de-DE" sz="1600" dirty="0" smtClean="0"/>
                        <a:t>. This </a:t>
                      </a:r>
                      <a:r>
                        <a:rPr lang="de-DE" sz="1600" dirty="0" err="1" smtClean="0"/>
                        <a:t>is</a:t>
                      </a:r>
                      <a:r>
                        <a:rPr lang="de-DE" sz="1600" dirty="0" smtClean="0"/>
                        <a:t> </a:t>
                      </a:r>
                      <a:r>
                        <a:rPr lang="de-DE" sz="1600" dirty="0" err="1" smtClean="0"/>
                        <a:t>text</a:t>
                      </a:r>
                      <a:r>
                        <a:rPr lang="de-DE" sz="1600" dirty="0" smtClean="0"/>
                        <a:t> </a:t>
                      </a:r>
                      <a:r>
                        <a:rPr lang="de-DE" sz="1600" dirty="0" err="1" smtClean="0"/>
                        <a:t>from</a:t>
                      </a:r>
                      <a:r>
                        <a:rPr lang="de-DE" sz="1600" dirty="0" smtClean="0"/>
                        <a:t> an </a:t>
                      </a:r>
                      <a:r>
                        <a:rPr lang="de-DE" sz="1600" dirty="0" err="1" smtClean="0"/>
                        <a:t>old</a:t>
                      </a:r>
                      <a:r>
                        <a:rPr lang="de-DE" sz="1600" dirty="0" smtClean="0"/>
                        <a:t> do</a:t>
                      </a:r>
                      <a:endParaRPr lang="de-DE" sz="1600" dirty="0"/>
                    </a:p>
                  </a:txBody>
                  <a:tcPr>
                    <a:solidFill>
                      <a:schemeClr val="accent1">
                        <a:lumMod val="75000"/>
                      </a:schemeClr>
                    </a:solidFill>
                  </a:tcPr>
                </a:tc>
              </a:tr>
            </a:tbl>
          </a:graphicData>
        </a:graphic>
      </p:graphicFrame>
      <p:grpSp>
        <p:nvGrpSpPr>
          <p:cNvPr id="7" name="Gruppieren 6"/>
          <p:cNvGrpSpPr/>
          <p:nvPr/>
        </p:nvGrpSpPr>
        <p:grpSpPr>
          <a:xfrm>
            <a:off x="446566" y="5560902"/>
            <a:ext cx="8229600" cy="720190"/>
            <a:chOff x="457199" y="4008484"/>
            <a:chExt cx="8229600" cy="720190"/>
          </a:xfrm>
        </p:grpSpPr>
        <p:sp>
          <p:nvSpPr>
            <p:cNvPr id="5" name="Geschweifte Klammer rechts 4"/>
            <p:cNvSpPr/>
            <p:nvPr/>
          </p:nvSpPr>
          <p:spPr>
            <a:xfrm rot="5400000">
              <a:off x="4396561" y="69122"/>
              <a:ext cx="350875" cy="822960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a:p>
          </p:txBody>
        </p:sp>
        <p:sp>
          <p:nvSpPr>
            <p:cNvPr id="6" name="Textfeld 5"/>
            <p:cNvSpPr txBox="1"/>
            <p:nvPr/>
          </p:nvSpPr>
          <p:spPr>
            <a:xfrm>
              <a:off x="3668230" y="4359342"/>
              <a:ext cx="1807535" cy="369332"/>
            </a:xfrm>
            <a:prstGeom prst="rect">
              <a:avLst/>
            </a:prstGeom>
            <a:noFill/>
          </p:spPr>
          <p:txBody>
            <a:bodyPr wrap="square" rtlCol="0">
              <a:spAutoFit/>
            </a:bodyPr>
            <a:lstStyle/>
            <a:p>
              <a:pPr algn="ctr"/>
              <a:r>
                <a:rPr lang="de-DE" dirty="0" smtClean="0"/>
                <a:t>Cluster</a:t>
              </a:r>
              <a:endParaRPr lang="de-DE" dirty="0"/>
            </a:p>
          </p:txBody>
        </p:sp>
      </p:grpSp>
      <p:grpSp>
        <p:nvGrpSpPr>
          <p:cNvPr id="10" name="Gruppieren 9"/>
          <p:cNvGrpSpPr/>
          <p:nvPr/>
        </p:nvGrpSpPr>
        <p:grpSpPr>
          <a:xfrm>
            <a:off x="457197" y="4994641"/>
            <a:ext cx="1036676" cy="613878"/>
            <a:chOff x="457197" y="4027038"/>
            <a:chExt cx="1036676" cy="613878"/>
          </a:xfrm>
        </p:grpSpPr>
        <p:sp>
          <p:nvSpPr>
            <p:cNvPr id="8" name="Geschweifte Klammer rechts 7"/>
            <p:cNvSpPr/>
            <p:nvPr/>
          </p:nvSpPr>
          <p:spPr>
            <a:xfrm rot="5400000">
              <a:off x="818706" y="3665529"/>
              <a:ext cx="287078" cy="1010095"/>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a:p>
          </p:txBody>
        </p:sp>
        <p:sp>
          <p:nvSpPr>
            <p:cNvPr id="9" name="Textfeld 8"/>
            <p:cNvSpPr txBox="1"/>
            <p:nvPr/>
          </p:nvSpPr>
          <p:spPr>
            <a:xfrm>
              <a:off x="462515" y="4271584"/>
              <a:ext cx="1031358" cy="369332"/>
            </a:xfrm>
            <a:prstGeom prst="rect">
              <a:avLst/>
            </a:prstGeom>
            <a:noFill/>
          </p:spPr>
          <p:txBody>
            <a:bodyPr wrap="square" rtlCol="0">
              <a:spAutoFit/>
            </a:bodyPr>
            <a:lstStyle/>
            <a:p>
              <a:pPr algn="ctr"/>
              <a:r>
                <a:rPr lang="de-DE" dirty="0" smtClean="0"/>
                <a:t>Sektor</a:t>
              </a:r>
              <a:endParaRPr lang="de-DE" dirty="0"/>
            </a:p>
          </p:txBody>
        </p:sp>
      </p:grpSp>
      <p:pic>
        <p:nvPicPr>
          <p:cNvPr id="2050" name="Picture 2" descr="https://upload.wikimedia.org/wikipedia/commons/d/dc/Crystal_Clear_app_kview.png"/>
          <p:cNvPicPr>
            <a:picLocks noChangeAspect="1" noChangeArrowheads="1"/>
          </p:cNvPicPr>
          <p:nvPr/>
        </p:nvPicPr>
        <p:blipFill>
          <a:blip r:embed="rId3">
            <a:extLst>
              <a:ext uri="{28A0092B-C50C-407E-A947-70E740481C1C}">
                <a14:useLocalDpi xmlns:a14="http://schemas.microsoft.com/office/drawing/2010/main" xmlns=""/>
              </a:ext>
            </a:extLst>
          </a:blip>
          <a:srcRect/>
          <a:stretch>
            <a:fillRect/>
          </a:stretch>
        </p:blipFill>
        <p:spPr bwMode="auto">
          <a:xfrm>
            <a:off x="446565" y="962281"/>
            <a:ext cx="1254642" cy="1254643"/>
          </a:xfrm>
          <a:prstGeom prst="rect">
            <a:avLst/>
          </a:prstGeom>
          <a:noFill/>
          <a:extLst>
            <a:ext uri="{909E8E84-426E-40DD-AFC4-6F175D3DCCD1}">
              <a14:hiddenFill xmlns:a14="http://schemas.microsoft.com/office/drawing/2010/main" xmlns="">
                <a:solidFill>
                  <a:srgbClr val="FFFFFF"/>
                </a:solidFill>
              </a14:hiddenFill>
            </a:ext>
          </a:extLst>
        </p:spPr>
      </p:pic>
      <p:cxnSp>
        <p:nvCxnSpPr>
          <p:cNvPr id="12" name="Gerade Verbindung 11"/>
          <p:cNvCxnSpPr/>
          <p:nvPr/>
        </p:nvCxnSpPr>
        <p:spPr>
          <a:xfrm>
            <a:off x="482007" y="1839433"/>
            <a:ext cx="0" cy="1807584"/>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4" name="Gerade Verbindung 13"/>
          <p:cNvCxnSpPr/>
          <p:nvPr/>
        </p:nvCxnSpPr>
        <p:spPr>
          <a:xfrm>
            <a:off x="1573619" y="1839433"/>
            <a:ext cx="3232297" cy="1807584"/>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grpSp>
        <p:nvGrpSpPr>
          <p:cNvPr id="23" name="Gruppieren 22"/>
          <p:cNvGrpSpPr/>
          <p:nvPr/>
        </p:nvGrpSpPr>
        <p:grpSpPr>
          <a:xfrm>
            <a:off x="4396562" y="2657212"/>
            <a:ext cx="1605516" cy="883433"/>
            <a:chOff x="4396562" y="2657212"/>
            <a:chExt cx="1605516" cy="883433"/>
          </a:xfrm>
        </p:grpSpPr>
        <p:sp>
          <p:nvSpPr>
            <p:cNvPr id="16" name="Geschweifte Klammer links 15"/>
            <p:cNvSpPr/>
            <p:nvPr/>
          </p:nvSpPr>
          <p:spPr>
            <a:xfrm rot="5400000">
              <a:off x="5085020" y="3032940"/>
              <a:ext cx="228600" cy="786810"/>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a:p>
          </p:txBody>
        </p:sp>
        <p:sp>
          <p:nvSpPr>
            <p:cNvPr id="19" name="Textfeld 18"/>
            <p:cNvSpPr txBox="1"/>
            <p:nvPr/>
          </p:nvSpPr>
          <p:spPr>
            <a:xfrm>
              <a:off x="4396562" y="2657212"/>
              <a:ext cx="1605516" cy="646331"/>
            </a:xfrm>
            <a:prstGeom prst="rect">
              <a:avLst/>
            </a:prstGeom>
            <a:noFill/>
          </p:spPr>
          <p:txBody>
            <a:bodyPr wrap="square" rtlCol="0">
              <a:spAutoFit/>
            </a:bodyPr>
            <a:lstStyle/>
            <a:p>
              <a:pPr algn="ctr"/>
              <a:r>
                <a:rPr lang="de-DE" dirty="0" smtClean="0"/>
                <a:t>Sektor/Hapësira RAM</a:t>
              </a:r>
              <a:endParaRPr lang="de-DE" dirty="0"/>
            </a:p>
          </p:txBody>
        </p:sp>
      </p:grpSp>
      <p:grpSp>
        <p:nvGrpSpPr>
          <p:cNvPr id="24" name="Gruppieren 23"/>
          <p:cNvGrpSpPr/>
          <p:nvPr/>
        </p:nvGrpSpPr>
        <p:grpSpPr>
          <a:xfrm>
            <a:off x="5592724" y="2657210"/>
            <a:ext cx="3083441" cy="889640"/>
            <a:chOff x="5592724" y="2657210"/>
            <a:chExt cx="3083441" cy="889640"/>
          </a:xfrm>
        </p:grpSpPr>
        <p:sp>
          <p:nvSpPr>
            <p:cNvPr id="18" name="Geschweifte Klammer links 17"/>
            <p:cNvSpPr/>
            <p:nvPr/>
          </p:nvSpPr>
          <p:spPr>
            <a:xfrm rot="5400000">
              <a:off x="7017042" y="1887727"/>
              <a:ext cx="234805" cy="3083441"/>
            </a:xfrm>
            <a:prstGeom prst="leftBrac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a:p>
          </p:txBody>
        </p:sp>
        <p:sp>
          <p:nvSpPr>
            <p:cNvPr id="20" name="Textfeld 19"/>
            <p:cNvSpPr txBox="1"/>
            <p:nvPr/>
          </p:nvSpPr>
          <p:spPr>
            <a:xfrm>
              <a:off x="6294472" y="2657210"/>
              <a:ext cx="1916078" cy="646331"/>
            </a:xfrm>
            <a:prstGeom prst="rect">
              <a:avLst/>
            </a:prstGeom>
            <a:noFill/>
          </p:spPr>
          <p:txBody>
            <a:bodyPr wrap="square" rtlCol="0">
              <a:spAutoFit/>
            </a:bodyPr>
            <a:lstStyle/>
            <a:p>
              <a:pPr algn="ctr"/>
              <a:r>
                <a:rPr lang="de-DE" dirty="0" smtClean="0"/>
                <a:t>Cluster/Hapësira e Njësisë</a:t>
              </a:r>
              <a:endParaRPr lang="de-DE" dirty="0"/>
            </a:p>
          </p:txBody>
        </p:sp>
      </p:grpSp>
      <p:grpSp>
        <p:nvGrpSpPr>
          <p:cNvPr id="17" name="Gruppieren 16"/>
          <p:cNvGrpSpPr/>
          <p:nvPr/>
        </p:nvGrpSpPr>
        <p:grpSpPr>
          <a:xfrm>
            <a:off x="4805911" y="1850956"/>
            <a:ext cx="3880888" cy="704974"/>
            <a:chOff x="4805911" y="1850956"/>
            <a:chExt cx="3880888" cy="704974"/>
          </a:xfrm>
        </p:grpSpPr>
        <p:sp>
          <p:nvSpPr>
            <p:cNvPr id="21" name="Geschweifte Klammer links 20"/>
            <p:cNvSpPr/>
            <p:nvPr/>
          </p:nvSpPr>
          <p:spPr>
            <a:xfrm rot="5400000">
              <a:off x="6628952" y="498084"/>
              <a:ext cx="234805" cy="3880888"/>
            </a:xfrm>
            <a:prstGeom prst="leftBrac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a:p>
          </p:txBody>
        </p:sp>
        <p:sp>
          <p:nvSpPr>
            <p:cNvPr id="22" name="Textfeld 21"/>
            <p:cNvSpPr txBox="1"/>
            <p:nvPr/>
          </p:nvSpPr>
          <p:spPr>
            <a:xfrm>
              <a:off x="5689146" y="1850956"/>
              <a:ext cx="2114415" cy="369332"/>
            </a:xfrm>
            <a:prstGeom prst="rect">
              <a:avLst/>
            </a:prstGeom>
            <a:noFill/>
          </p:spPr>
          <p:txBody>
            <a:bodyPr wrap="square" rtlCol="0">
              <a:spAutoFit/>
            </a:bodyPr>
            <a:lstStyle/>
            <a:p>
              <a:pPr algn="ctr"/>
              <a:r>
                <a:rPr lang="de-DE" dirty="0" smtClean="0"/>
                <a:t>Hapësira e skedarit</a:t>
              </a:r>
              <a:endParaRPr lang="de-DE" dirty="0"/>
            </a:p>
          </p:txBody>
        </p:sp>
      </p:grpSp>
    </p:spTree>
    <p:extLst>
      <p:ext uri="{BB962C8B-B14F-4D97-AF65-F5344CB8AC3E}">
        <p14:creationId xmlns:p14="http://schemas.microsoft.com/office/powerpoint/2010/main" xmlns="" val="1236211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959758"/>
          </a:xfrm>
        </p:spPr>
        <p:txBody>
          <a:bodyPr>
            <a:normAutofit fontScale="90000"/>
          </a:bodyPr>
          <a:lstStyle/>
          <a:p>
            <a:r>
              <a:rPr lang="en-US" b="1" dirty="0" smtClean="0"/>
              <a:t>Përmbledhje e Objektivave të Sesionit</a:t>
            </a:r>
            <a:endParaRPr lang="en-US" b="1" dirty="0"/>
          </a:p>
        </p:txBody>
      </p:sp>
      <p:sp>
        <p:nvSpPr>
          <p:cNvPr id="5" name="Content Placeholder 2"/>
          <p:cNvSpPr txBox="1">
            <a:spLocks/>
          </p:cNvSpPr>
          <p:nvPr/>
        </p:nvSpPr>
        <p:spPr>
          <a:xfrm>
            <a:off x="457200" y="1234396"/>
            <a:ext cx="8512512" cy="5442629"/>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sq-AL" sz="2800" dirty="0" smtClean="0"/>
              <a:t>Në përfundim të këtij sesioni pjesëmarrësit do të jenë në gjendje të:</a:t>
            </a:r>
            <a:br>
              <a:rPr lang="sq-AL" sz="2800" dirty="0" smtClean="0"/>
            </a:br>
            <a:endParaRPr lang="sq-AL" sz="2800" dirty="0" smtClean="0"/>
          </a:p>
          <a:p>
            <a:pPr algn="just"/>
            <a:r>
              <a:rPr lang="sq-AL" sz="2600" dirty="0" smtClean="0"/>
              <a:t> </a:t>
            </a:r>
            <a:r>
              <a:rPr lang="sq-AL" sz="2800" dirty="0" smtClean="0"/>
              <a:t>Shpjegojnë </a:t>
            </a:r>
            <a:r>
              <a:rPr lang="sq-AL" sz="2800" dirty="0" smtClean="0"/>
              <a:t>termin Kriminalistika </a:t>
            </a:r>
            <a:r>
              <a:rPr lang="sq-AL" sz="2800" dirty="0" err="1" smtClean="0"/>
              <a:t>Dixhitale</a:t>
            </a:r>
            <a:endParaRPr lang="sq-AL" sz="2600" dirty="0" smtClean="0"/>
          </a:p>
          <a:p>
            <a:pPr algn="just"/>
            <a:r>
              <a:rPr lang="sq-AL" sz="2600" dirty="0" smtClean="0"/>
              <a:t> </a:t>
            </a:r>
            <a:r>
              <a:rPr lang="sq-AL" sz="2800" dirty="0" smtClean="0"/>
              <a:t>Krahasojnë </a:t>
            </a:r>
            <a:r>
              <a:rPr lang="sq-AL" sz="2800" dirty="0" smtClean="0"/>
              <a:t>Kriminalistikën </a:t>
            </a:r>
            <a:r>
              <a:rPr lang="sq-AL" sz="2800" dirty="0" err="1" smtClean="0"/>
              <a:t>Dixhitale</a:t>
            </a:r>
            <a:r>
              <a:rPr lang="sq-AL" sz="2800" dirty="0" smtClean="0"/>
              <a:t> me shkencat tradicionale të </a:t>
            </a:r>
            <a:r>
              <a:rPr lang="sq-AL" sz="2800" dirty="0" smtClean="0"/>
              <a:t>kriminalistikës</a:t>
            </a:r>
          </a:p>
          <a:p>
            <a:pPr algn="just"/>
            <a:r>
              <a:rPr lang="sq-AL" sz="2800" dirty="0" smtClean="0"/>
              <a:t>Përkufizojnë </a:t>
            </a:r>
            <a:r>
              <a:rPr lang="sq-AL" sz="2800" dirty="0" smtClean="0"/>
              <a:t>të paktën tre nën-degë të Kriminalistikës </a:t>
            </a:r>
            <a:r>
              <a:rPr lang="sq-AL" sz="2800" dirty="0" err="1" smtClean="0"/>
              <a:t>Dixhitale</a:t>
            </a:r>
            <a:endParaRPr lang="sq-AL" sz="2800" dirty="0" smtClean="0"/>
          </a:p>
          <a:p>
            <a:pPr algn="just"/>
            <a:r>
              <a:rPr lang="sq-AL" sz="2800" dirty="0" smtClean="0"/>
              <a:t>Identifikojnë </a:t>
            </a:r>
            <a:r>
              <a:rPr lang="sq-AL" sz="2800" dirty="0" smtClean="0"/>
              <a:t>katër hapa në ekzaminimet e kriminalistikës </a:t>
            </a:r>
            <a:r>
              <a:rPr lang="sq-AL" sz="2800" dirty="0" err="1" smtClean="0"/>
              <a:t>dixhitale</a:t>
            </a:r>
            <a:endParaRPr lang="sq-AL" sz="2800" dirty="0" smtClean="0"/>
          </a:p>
          <a:p>
            <a:pPr algn="just"/>
            <a:r>
              <a:rPr lang="sq-AL" sz="2800" dirty="0" smtClean="0"/>
              <a:t>Diferencojnë </a:t>
            </a:r>
            <a:r>
              <a:rPr lang="sq-AL" sz="2800" dirty="0" smtClean="0"/>
              <a:t>dy kategoritë e gjurmëve </a:t>
            </a:r>
            <a:r>
              <a:rPr lang="sq-AL" sz="2800" dirty="0" err="1" smtClean="0"/>
              <a:t>dixhitale</a:t>
            </a:r>
            <a:endParaRPr lang="sq-AL" sz="2800" dirty="0" smtClean="0"/>
          </a:p>
          <a:p>
            <a:pPr algn="just"/>
            <a:r>
              <a:rPr lang="sq-AL" sz="2800" dirty="0" smtClean="0"/>
              <a:t>Përshkruajnë </a:t>
            </a:r>
            <a:r>
              <a:rPr lang="sq-AL" sz="2800" dirty="0" smtClean="0"/>
              <a:t>se si Kriminalistika </a:t>
            </a:r>
            <a:r>
              <a:rPr lang="sq-AL" sz="2800" dirty="0" err="1" smtClean="0"/>
              <a:t>Dixhitale</a:t>
            </a:r>
            <a:r>
              <a:rPr lang="sq-AL" sz="2800" dirty="0" smtClean="0"/>
              <a:t> mund të mbështesë </a:t>
            </a:r>
            <a:r>
              <a:rPr lang="sq-AL" sz="2800" dirty="0" smtClean="0"/>
              <a:t>hetimet</a:t>
            </a:r>
          </a:p>
          <a:p>
            <a:pPr algn="just"/>
            <a:r>
              <a:rPr lang="sq-AL" sz="2800" dirty="0" smtClean="0"/>
              <a:t>Paraqesin </a:t>
            </a:r>
            <a:r>
              <a:rPr lang="sq-AL" sz="2800" dirty="0" smtClean="0"/>
              <a:t>sesi funksionon </a:t>
            </a:r>
            <a:r>
              <a:rPr lang="sq-AL" sz="2800" dirty="0" err="1" smtClean="0"/>
              <a:t>Steganografia</a:t>
            </a:r>
            <a:endParaRPr lang="sq-AL" sz="2800" dirty="0" smtClean="0"/>
          </a:p>
          <a:p>
            <a:pPr algn="just"/>
            <a:r>
              <a:rPr lang="sq-AL" sz="2800" dirty="0" smtClean="0"/>
              <a:t>Krahasojnë </a:t>
            </a:r>
            <a:r>
              <a:rPr lang="sq-AL" sz="2800" dirty="0" smtClean="0"/>
              <a:t>tre metodat sesi të rikuperohen skedarët e </a:t>
            </a:r>
            <a:r>
              <a:rPr lang="sq-AL" sz="2800" dirty="0" smtClean="0"/>
              <a:t>fshirë</a:t>
            </a:r>
          </a:p>
          <a:p>
            <a:pPr algn="just"/>
            <a:r>
              <a:rPr lang="sq-AL" sz="2800" dirty="0" smtClean="0"/>
              <a:t>Karakterizojnë </a:t>
            </a:r>
            <a:r>
              <a:rPr lang="sq-AL" sz="2800" dirty="0" smtClean="0"/>
              <a:t>llojet e ndryshme të Hapësirës së Papërdorur në Sistemin e </a:t>
            </a:r>
            <a:r>
              <a:rPr lang="sq-AL" sz="2800" dirty="0" smtClean="0"/>
              <a:t>Skedarëve</a:t>
            </a:r>
            <a:endParaRPr lang="sq-AL" sz="2600" dirty="0" smtClean="0"/>
          </a:p>
          <a:p>
            <a:pPr marL="0" indent="0">
              <a:buFont typeface="Arial"/>
              <a:buNone/>
            </a:pPr>
            <a:endParaRPr lang="en-US" sz="2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xmlns=""/>
              </a:ext>
            </a:extLst>
          </a:blip>
          <a:srcRect/>
          <a:stretch>
            <a:fillRect/>
          </a:stretch>
        </p:blipFill>
        <p:spPr bwMode="auto">
          <a:xfrm>
            <a:off x="-414670" y="-456934"/>
            <a:ext cx="10296439" cy="61957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4" name="Picture 6" descr="Question Mark Clip Art">
            <a:hlinkClick r:id="rId4"/>
          </p:cNvPr>
          <p:cNvPicPr>
            <a:picLocks noChangeAspect="1" noChangeArrowheads="1"/>
          </p:cNvPicPr>
          <p:nvPr/>
        </p:nvPicPr>
        <p:blipFill>
          <a:blip r:embed="rId5" cstate="email">
            <a:extLst>
              <a:ext uri="{28A0092B-C50C-407E-A947-70E740481C1C}">
                <a14:useLocalDpi xmlns:a14="http://schemas.microsoft.com/office/drawing/2010/main" xmlns=""/>
              </a:ext>
            </a:extLst>
          </a:blip>
          <a:srcRect/>
          <a:stretch>
            <a:fillRect/>
          </a:stretch>
        </p:blipFill>
        <p:spPr bwMode="auto">
          <a:xfrm>
            <a:off x="2197011" y="5621457"/>
            <a:ext cx="1194844" cy="1194844"/>
          </a:xfrm>
          <a:prstGeom prst="rect">
            <a:avLst/>
          </a:prstGeom>
          <a:noFill/>
        </p:spPr>
      </p:pic>
      <p:sp>
        <p:nvSpPr>
          <p:cNvPr id="4" name="TextBox 3"/>
          <p:cNvSpPr txBox="1"/>
          <p:nvPr/>
        </p:nvSpPr>
        <p:spPr>
          <a:xfrm>
            <a:off x="3539654" y="5699282"/>
            <a:ext cx="2937022" cy="923330"/>
          </a:xfrm>
          <a:prstGeom prst="rect">
            <a:avLst/>
          </a:prstGeom>
          <a:noFill/>
        </p:spPr>
        <p:txBody>
          <a:bodyPr wrap="none" rtlCol="0">
            <a:spAutoFit/>
          </a:bodyPr>
          <a:lstStyle/>
          <a:p>
            <a:r>
              <a:rPr lang="en-GB" sz="5400" b="1" dirty="0" smtClean="0"/>
              <a:t> P y e t j e</a:t>
            </a:r>
            <a:endParaRPr lang="en-GB" sz="54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5442629"/>
          </a:xfrm>
        </p:spPr>
        <p:txBody>
          <a:bodyPr>
            <a:normAutofit fontScale="85000" lnSpcReduction="20000"/>
          </a:bodyPr>
          <a:lstStyle/>
          <a:p>
            <a:pPr marL="0" indent="0">
              <a:buNone/>
            </a:pPr>
            <a:r>
              <a:rPr lang="sq-AL" sz="2800" dirty="0" smtClean="0"/>
              <a:t>Në përfundim të këtij sesioni pjesëmarrësit do të jenë në gjendje të:</a:t>
            </a:r>
            <a:br>
              <a:rPr lang="sq-AL" sz="2800" dirty="0" smtClean="0"/>
            </a:br>
            <a:endParaRPr lang="sq-AL" sz="2800" dirty="0" smtClean="0"/>
          </a:p>
          <a:p>
            <a:pPr algn="just"/>
            <a:r>
              <a:rPr lang="sq-AL" sz="2600" dirty="0" smtClean="0"/>
              <a:t> </a:t>
            </a:r>
            <a:r>
              <a:rPr lang="sq-AL" sz="2800" dirty="0" smtClean="0"/>
              <a:t>Shpjegojnë </a:t>
            </a:r>
            <a:r>
              <a:rPr lang="sq-AL" sz="2800" dirty="0" smtClean="0"/>
              <a:t>termin Kriminalistika </a:t>
            </a:r>
            <a:r>
              <a:rPr lang="sq-AL" sz="2800" dirty="0" err="1" smtClean="0"/>
              <a:t>Dixhitale</a:t>
            </a:r>
            <a:endParaRPr lang="sq-AL" sz="2600" dirty="0" smtClean="0"/>
          </a:p>
          <a:p>
            <a:pPr algn="just"/>
            <a:r>
              <a:rPr lang="sq-AL" sz="2600" dirty="0" smtClean="0"/>
              <a:t> </a:t>
            </a:r>
            <a:r>
              <a:rPr lang="sq-AL" sz="2800" dirty="0" smtClean="0"/>
              <a:t>Krahasojnë </a:t>
            </a:r>
            <a:r>
              <a:rPr lang="sq-AL" sz="2800" dirty="0" smtClean="0"/>
              <a:t>Kriminalistikën </a:t>
            </a:r>
            <a:r>
              <a:rPr lang="sq-AL" sz="2800" dirty="0" err="1" smtClean="0"/>
              <a:t>Dixhitale</a:t>
            </a:r>
            <a:r>
              <a:rPr lang="sq-AL" sz="2800" dirty="0" smtClean="0"/>
              <a:t> me shkencat tradicionale të </a:t>
            </a:r>
            <a:r>
              <a:rPr lang="sq-AL" sz="2800" dirty="0" smtClean="0"/>
              <a:t>kriminalistikës</a:t>
            </a:r>
          </a:p>
          <a:p>
            <a:pPr algn="just"/>
            <a:r>
              <a:rPr lang="sq-AL" sz="2800" dirty="0" smtClean="0"/>
              <a:t>Përkufizojnë </a:t>
            </a:r>
            <a:r>
              <a:rPr lang="sq-AL" sz="2800" dirty="0" smtClean="0"/>
              <a:t>të paktën tre nën-degë të Kriminalistikës </a:t>
            </a:r>
            <a:r>
              <a:rPr lang="sq-AL" sz="2800" dirty="0" err="1" smtClean="0"/>
              <a:t>Dixhitale</a:t>
            </a:r>
            <a:endParaRPr lang="sq-AL" sz="2800" dirty="0" smtClean="0"/>
          </a:p>
          <a:p>
            <a:pPr algn="just"/>
            <a:r>
              <a:rPr lang="sq-AL" sz="2800" dirty="0" smtClean="0"/>
              <a:t>Identifikojnë </a:t>
            </a:r>
            <a:r>
              <a:rPr lang="sq-AL" sz="2800" dirty="0" smtClean="0"/>
              <a:t>katër hapa në ekzaminimet e kriminalistikës </a:t>
            </a:r>
            <a:r>
              <a:rPr lang="sq-AL" sz="2800" dirty="0" err="1" smtClean="0"/>
              <a:t>dixhitale</a:t>
            </a:r>
            <a:endParaRPr lang="sq-AL" sz="2800" dirty="0" smtClean="0"/>
          </a:p>
          <a:p>
            <a:pPr algn="just"/>
            <a:r>
              <a:rPr lang="sq-AL" sz="2800" dirty="0" smtClean="0"/>
              <a:t>Diferencojnë </a:t>
            </a:r>
            <a:r>
              <a:rPr lang="sq-AL" sz="2800" dirty="0" smtClean="0"/>
              <a:t>dy kategoritë e gjurmëve </a:t>
            </a:r>
            <a:r>
              <a:rPr lang="sq-AL" sz="2800" dirty="0" err="1" smtClean="0"/>
              <a:t>dixhitale</a:t>
            </a:r>
            <a:endParaRPr lang="sq-AL" sz="2800" dirty="0" smtClean="0"/>
          </a:p>
          <a:p>
            <a:pPr algn="just"/>
            <a:r>
              <a:rPr lang="sq-AL" sz="2800" dirty="0" smtClean="0"/>
              <a:t>Përshkruajnë </a:t>
            </a:r>
            <a:r>
              <a:rPr lang="sq-AL" sz="2800" dirty="0" smtClean="0"/>
              <a:t>se si Kriminalistika </a:t>
            </a:r>
            <a:r>
              <a:rPr lang="sq-AL" sz="2800" dirty="0" err="1" smtClean="0"/>
              <a:t>Dixhitale</a:t>
            </a:r>
            <a:r>
              <a:rPr lang="sq-AL" sz="2800" dirty="0" smtClean="0"/>
              <a:t> mund të mbështesë </a:t>
            </a:r>
            <a:r>
              <a:rPr lang="sq-AL" sz="2800" dirty="0" smtClean="0"/>
              <a:t>hetimet</a:t>
            </a:r>
          </a:p>
          <a:p>
            <a:pPr algn="just"/>
            <a:r>
              <a:rPr lang="sq-AL" sz="2800" dirty="0" smtClean="0"/>
              <a:t>Paraqesin </a:t>
            </a:r>
            <a:r>
              <a:rPr lang="sq-AL" sz="2800" dirty="0" smtClean="0"/>
              <a:t>sesi funksionon </a:t>
            </a:r>
            <a:r>
              <a:rPr lang="sq-AL" sz="2800" dirty="0" err="1" smtClean="0"/>
              <a:t>Steganografia</a:t>
            </a:r>
            <a:endParaRPr lang="sq-AL" sz="2800" dirty="0" smtClean="0"/>
          </a:p>
          <a:p>
            <a:pPr algn="just"/>
            <a:r>
              <a:rPr lang="sq-AL" sz="2800" dirty="0" smtClean="0"/>
              <a:t>Krahasojnë </a:t>
            </a:r>
            <a:r>
              <a:rPr lang="sq-AL" sz="2800" dirty="0" smtClean="0"/>
              <a:t>tre metodat sesi të rikuperohen skedarët e </a:t>
            </a:r>
            <a:r>
              <a:rPr lang="sq-AL" sz="2800" dirty="0" smtClean="0"/>
              <a:t>fshirë</a:t>
            </a:r>
          </a:p>
          <a:p>
            <a:pPr algn="just"/>
            <a:r>
              <a:rPr lang="sq-AL" sz="2800" dirty="0" smtClean="0"/>
              <a:t>Karakterizojnë </a:t>
            </a:r>
            <a:r>
              <a:rPr lang="sq-AL" sz="2800" dirty="0" smtClean="0"/>
              <a:t>llojet e ndryshme të Hapësirës së Papërdorur në Sistemin e </a:t>
            </a:r>
            <a:r>
              <a:rPr lang="sq-AL" sz="2800" dirty="0" smtClean="0"/>
              <a:t>Skedarëve</a:t>
            </a:r>
            <a:endParaRPr lang="sq-AL" sz="2600" dirty="0" smtClean="0"/>
          </a:p>
          <a:p>
            <a:pPr marL="0" indent="0">
              <a:buNone/>
            </a:pPr>
            <a:endParaRPr lang="en-US" sz="2600" dirty="0"/>
          </a:p>
        </p:txBody>
      </p:sp>
      <p:sp>
        <p:nvSpPr>
          <p:cNvPr id="4" name="Title 1"/>
          <p:cNvSpPr>
            <a:spLocks noGrp="1"/>
          </p:cNvSpPr>
          <p:nvPr>
            <p:ph type="title"/>
          </p:nvPr>
        </p:nvSpPr>
        <p:spPr>
          <a:xfrm>
            <a:off x="457200" y="274638"/>
            <a:ext cx="8229600" cy="773266"/>
          </a:xfrm>
        </p:spPr>
        <p:txBody>
          <a:bodyPr/>
          <a:lstStyle/>
          <a:p>
            <a:r>
              <a:rPr lang="en-US" b="1" dirty="0" smtClean="0"/>
              <a:t>Objektivat e Sesionit</a:t>
            </a:r>
            <a:endParaRPr lang="en-US" b="1" dirty="0"/>
          </a:p>
        </p:txBody>
      </p:sp>
    </p:spTree>
    <p:extLst>
      <p:ext uri="{BB962C8B-B14F-4D97-AF65-F5344CB8AC3E}">
        <p14:creationId xmlns:p14="http://schemas.microsoft.com/office/powerpoint/2010/main" xmlns="" val="41008310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n-US" b="1" dirty="0" smtClean="0"/>
              <a:t>Kriminalistika Dixhitale</a:t>
            </a:r>
            <a:endParaRPr lang="en-US" b="1"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xmlns=""/>
              </a:ext>
            </a:extLst>
          </a:blip>
          <a:srcRect/>
          <a:stretch>
            <a:fillRect/>
          </a:stretch>
        </p:blipFill>
        <p:spPr bwMode="auto">
          <a:xfrm>
            <a:off x="554854" y="1145591"/>
            <a:ext cx="3351321" cy="26880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xmlns=""/>
              </a:ext>
            </a:extLst>
          </a:blip>
          <a:srcRect/>
          <a:stretch>
            <a:fillRect/>
          </a:stretch>
        </p:blipFill>
        <p:spPr bwMode="auto">
          <a:xfrm>
            <a:off x="5593627" y="1270410"/>
            <a:ext cx="2200275" cy="2438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xmlns=""/>
              </a:ext>
            </a:extLst>
          </a:blip>
          <a:srcRect/>
          <a:stretch>
            <a:fillRect/>
          </a:stretch>
        </p:blipFill>
        <p:spPr bwMode="auto">
          <a:xfrm>
            <a:off x="1740763" y="3673298"/>
            <a:ext cx="762000" cy="1209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xmlns=""/>
              </a:ext>
            </a:extLst>
          </a:blip>
          <a:srcRect/>
          <a:stretch>
            <a:fillRect/>
          </a:stretch>
        </p:blipFill>
        <p:spPr bwMode="auto">
          <a:xfrm>
            <a:off x="6312764" y="3673298"/>
            <a:ext cx="762000" cy="1209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6">
            <a:extLst>
              <a:ext uri="{28A0092B-C50C-407E-A947-70E740481C1C}">
                <a14:useLocalDpi xmlns:a14="http://schemas.microsoft.com/office/drawing/2010/main" xmlns=""/>
              </a:ext>
            </a:extLst>
          </a:blip>
          <a:srcRect/>
          <a:stretch>
            <a:fillRect/>
          </a:stretch>
        </p:blipFill>
        <p:spPr bwMode="auto">
          <a:xfrm>
            <a:off x="754139" y="4542224"/>
            <a:ext cx="2952750" cy="2219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7">
            <a:extLst>
              <a:ext uri="{28A0092B-C50C-407E-A947-70E740481C1C}">
                <a14:useLocalDpi xmlns:a14="http://schemas.microsoft.com/office/drawing/2010/main" xmlns=""/>
              </a:ext>
            </a:extLst>
          </a:blip>
          <a:srcRect/>
          <a:stretch>
            <a:fillRect/>
          </a:stretch>
        </p:blipFill>
        <p:spPr bwMode="auto">
          <a:xfrm>
            <a:off x="5255489" y="4542224"/>
            <a:ext cx="2876550" cy="2247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n-US" b="1" dirty="0" smtClean="0"/>
              <a:t>Kriminalistika Dixhitale</a:t>
            </a:r>
            <a:endParaRPr lang="en-US" b="1" dirty="0"/>
          </a:p>
        </p:txBody>
      </p:sp>
      <p:sp>
        <p:nvSpPr>
          <p:cNvPr id="4" name="Rectangle 3"/>
          <p:cNvSpPr>
            <a:spLocks noGrp="1" noChangeArrowheads="1"/>
          </p:cNvSpPr>
          <p:nvPr>
            <p:ph idx="1"/>
          </p:nvPr>
        </p:nvSpPr>
        <p:spPr>
          <a:xfrm>
            <a:off x="188662" y="1387764"/>
            <a:ext cx="8229600" cy="4525963"/>
          </a:xfrm>
        </p:spPr>
        <p:txBody>
          <a:bodyPr>
            <a:normAutofit fontScale="92500" lnSpcReduction="10000"/>
          </a:bodyPr>
          <a:lstStyle/>
          <a:p>
            <a:pPr marL="0" indent="0">
              <a:lnSpc>
                <a:spcPct val="150000"/>
              </a:lnSpc>
              <a:spcBef>
                <a:spcPts val="0"/>
              </a:spcBef>
              <a:buNone/>
            </a:pPr>
            <a:r>
              <a:rPr lang="en-GB" b="1" dirty="0" smtClean="0"/>
              <a:t>Shkencat tradicionale kriminalistike</a:t>
            </a:r>
            <a:endParaRPr lang="en-GB" b="1" dirty="0"/>
          </a:p>
          <a:p>
            <a:pPr>
              <a:lnSpc>
                <a:spcPct val="150000"/>
              </a:lnSpc>
              <a:spcBef>
                <a:spcPts val="0"/>
              </a:spcBef>
            </a:pPr>
            <a:r>
              <a:rPr lang="en-GB" sz="2600" dirty="0" smtClean="0"/>
              <a:t>Analiza e gjurmëve të gishtërinjve</a:t>
            </a:r>
          </a:p>
          <a:p>
            <a:pPr>
              <a:lnSpc>
                <a:spcPct val="150000"/>
              </a:lnSpc>
              <a:spcBef>
                <a:spcPts val="0"/>
              </a:spcBef>
            </a:pPr>
            <a:r>
              <a:rPr lang="en-GB" sz="2600" dirty="0" smtClean="0"/>
              <a:t>Profilizimi i ADN</a:t>
            </a:r>
          </a:p>
          <a:p>
            <a:pPr>
              <a:lnSpc>
                <a:spcPct val="150000"/>
              </a:lnSpc>
              <a:spcBef>
                <a:spcPts val="0"/>
              </a:spcBef>
            </a:pPr>
            <a:r>
              <a:rPr lang="en-GB" sz="2600" dirty="0" smtClean="0"/>
              <a:t>Entomologjia kriminalistike</a:t>
            </a:r>
          </a:p>
          <a:p>
            <a:pPr>
              <a:lnSpc>
                <a:spcPct val="150000"/>
              </a:lnSpc>
              <a:spcBef>
                <a:spcPts val="0"/>
              </a:spcBef>
            </a:pPr>
            <a:r>
              <a:rPr lang="en-GB" sz="2600" dirty="0" smtClean="0"/>
              <a:t>Patologjia kriminalistike</a:t>
            </a:r>
          </a:p>
          <a:p>
            <a:pPr>
              <a:lnSpc>
                <a:spcPct val="150000"/>
              </a:lnSpc>
              <a:spcBef>
                <a:spcPts val="0"/>
              </a:spcBef>
            </a:pPr>
            <a:r>
              <a:rPr lang="en-GB" sz="2600" dirty="0" smtClean="0"/>
              <a:t>Analiza e strukturës së njollës së gjakut</a:t>
            </a:r>
            <a:endParaRPr lang="en-GB" sz="2600" dirty="0"/>
          </a:p>
          <a:p>
            <a:pPr>
              <a:lnSpc>
                <a:spcPct val="150000"/>
              </a:lnSpc>
              <a:spcBef>
                <a:spcPts val="0"/>
              </a:spcBef>
            </a:pPr>
            <a:r>
              <a:rPr lang="en-GB" sz="2600" dirty="0" smtClean="0"/>
              <a:t>Gjurmët balistike</a:t>
            </a:r>
            <a:endParaRPr lang="en-GB" sz="2600" dirty="0"/>
          </a:p>
          <a:p>
            <a:pPr>
              <a:lnSpc>
                <a:spcPct val="150000"/>
              </a:lnSpc>
              <a:spcBef>
                <a:spcPts val="0"/>
              </a:spcBef>
            </a:pPr>
            <a:r>
              <a:rPr lang="en-GB" sz="2600" dirty="0" smtClean="0"/>
              <a:t>Etj</a:t>
            </a:r>
          </a:p>
        </p:txBody>
      </p:sp>
      <p:grpSp>
        <p:nvGrpSpPr>
          <p:cNvPr id="3" name="Gruppieren 2"/>
          <p:cNvGrpSpPr/>
          <p:nvPr/>
        </p:nvGrpSpPr>
        <p:grpSpPr>
          <a:xfrm>
            <a:off x="6096000" y="2171700"/>
            <a:ext cx="2818027" cy="3918386"/>
            <a:chOff x="5350882" y="1461656"/>
            <a:chExt cx="3655505" cy="4545306"/>
          </a:xfrm>
        </p:grpSpPr>
        <p:pic>
          <p:nvPicPr>
            <p:cNvPr id="4098" name="Picture 2" descr="https://upload.wikimedia.org/wikipedia/commons/4/4c/Punuk.Alaska.skulls.jpg"/>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5350882" y="1461656"/>
              <a:ext cx="3655505" cy="2417618"/>
            </a:xfrm>
            <a:prstGeom prst="rect">
              <a:avLst/>
            </a:prstGeom>
            <a:noFill/>
            <a:extLst>
              <a:ext uri="{909E8E84-426E-40DD-AFC4-6F175D3DCCD1}">
                <a14:hiddenFill xmlns:a14="http://schemas.microsoft.com/office/drawing/2010/main" xmlns="">
                  <a:solidFill>
                    <a:srgbClr val="FFFFFF"/>
                  </a:solidFill>
                </a14:hiddenFill>
              </a:ext>
            </a:extLst>
          </p:spPr>
        </p:pic>
        <p:pic>
          <p:nvPicPr>
            <p:cNvPr id="4100" name="Picture 4" descr="File:Sarcophaga nodosa.jpg"/>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7084292" y="3879274"/>
              <a:ext cx="1922095" cy="1280596"/>
            </a:xfrm>
            <a:prstGeom prst="rect">
              <a:avLst/>
            </a:prstGeom>
            <a:noFill/>
            <a:extLst>
              <a:ext uri="{909E8E84-426E-40DD-AFC4-6F175D3DCCD1}">
                <a14:hiddenFill xmlns:a14="http://schemas.microsoft.com/office/drawing/2010/main" xmlns="">
                  <a:solidFill>
                    <a:srgbClr val="FFFFFF"/>
                  </a:solidFill>
                </a14:hiddenFill>
              </a:ext>
            </a:extLst>
          </p:spPr>
        </p:pic>
        <p:pic>
          <p:nvPicPr>
            <p:cNvPr id="4102" name="Picture 6" descr="File:Forensic medicine heart.jpg"/>
            <p:cNvPicPr>
              <a:picLocks noChangeAspect="1" noChangeArrowheads="1"/>
            </p:cNvPicPr>
            <p:nvPr/>
          </p:nvPicPr>
          <p:blipFill>
            <a:blip r:embed="rId5" cstate="email">
              <a:extLst>
                <a:ext uri="{28A0092B-C50C-407E-A947-70E740481C1C}">
                  <a14:useLocalDpi xmlns:a14="http://schemas.microsoft.com/office/drawing/2010/main" xmlns=""/>
                </a:ext>
              </a:extLst>
            </a:blip>
            <a:srcRect/>
            <a:stretch>
              <a:fillRect/>
            </a:stretch>
          </p:blipFill>
          <p:spPr bwMode="auto">
            <a:xfrm>
              <a:off x="5350884" y="3879274"/>
              <a:ext cx="1733408" cy="2127688"/>
            </a:xfrm>
            <a:prstGeom prst="rect">
              <a:avLst/>
            </a:prstGeom>
            <a:noFill/>
            <a:extLst>
              <a:ext uri="{909E8E84-426E-40DD-AFC4-6F175D3DCCD1}">
                <a14:hiddenFill xmlns:a14="http://schemas.microsoft.com/office/drawing/2010/main" xmlns="">
                  <a:solidFill>
                    <a:srgbClr val="FFFFFF"/>
                  </a:solidFill>
                </a14:hiddenFill>
              </a:ext>
            </a:extLst>
          </p:spPr>
        </p:pic>
        <p:pic>
          <p:nvPicPr>
            <p:cNvPr id="4103" name="Picture 7"/>
            <p:cNvPicPr>
              <a:picLocks noChangeAspect="1" noChangeArrowheads="1"/>
            </p:cNvPicPr>
            <p:nvPr/>
          </p:nvPicPr>
          <p:blipFill>
            <a:blip r:embed="rId6" cstate="email">
              <a:extLst>
                <a:ext uri="{28A0092B-C50C-407E-A947-70E740481C1C}">
                  <a14:useLocalDpi xmlns:a14="http://schemas.microsoft.com/office/drawing/2010/main" xmlns=""/>
                </a:ext>
              </a:extLst>
            </a:blip>
            <a:srcRect/>
            <a:stretch>
              <a:fillRect/>
            </a:stretch>
          </p:blipFill>
          <p:spPr bwMode="auto">
            <a:xfrm>
              <a:off x="7084292" y="4972984"/>
              <a:ext cx="1922095" cy="10339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xmlns="" val="35892862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r>
              <a:rPr lang="en-US" b="1" dirty="0" smtClean="0"/>
              <a:t>Kriminalistika Dixhitale vs Kriminalistika Tradicionale</a:t>
            </a:r>
            <a:endParaRPr lang="en-US" b="1" dirty="0"/>
          </a:p>
        </p:txBody>
      </p:sp>
      <p:sp>
        <p:nvSpPr>
          <p:cNvPr id="4" name="Inhaltsplatzhalter 3"/>
          <p:cNvSpPr>
            <a:spLocks noGrp="1"/>
          </p:cNvSpPr>
          <p:nvPr>
            <p:ph idx="1"/>
          </p:nvPr>
        </p:nvSpPr>
        <p:spPr/>
        <p:txBody>
          <a:bodyPr/>
          <a:lstStyle/>
          <a:p>
            <a:pPr marL="0" indent="0">
              <a:buNone/>
            </a:pPr>
            <a:r>
              <a:rPr lang="de-DE" dirty="0" smtClean="0"/>
              <a:t>	Tradicionale						Dixhitale</a:t>
            </a:r>
            <a:endParaRPr lang="de-DE" dirty="0"/>
          </a:p>
        </p:txBody>
      </p:sp>
      <p:pic>
        <p:nvPicPr>
          <p:cNvPr id="7170" name="Picture 2"/>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457201" y="2716213"/>
            <a:ext cx="3891516" cy="29453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172" name="Picture 4" descr="http://www.stitec.de/images/pictures/computer.png"/>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4546821" y="1954288"/>
            <a:ext cx="4118713" cy="411871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78586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500"/>
                                        <p:tgtEl>
                                          <p:spTgt spid="717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172"/>
                                        </p:tgtEl>
                                        <p:attrNameLst>
                                          <p:attrName>style.visibility</p:attrName>
                                        </p:attrNameLst>
                                      </p:cBhvr>
                                      <p:to>
                                        <p:strVal val="visible"/>
                                      </p:to>
                                    </p:set>
                                    <p:animEffect transition="in" filter="fade">
                                      <p:cBhvr>
                                        <p:cTn id="12" dur="5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normAutofit fontScale="90000"/>
          </a:bodyPr>
          <a:lstStyle/>
          <a:p>
            <a:r>
              <a:rPr lang="en-US" b="1" dirty="0" smtClean="0"/>
              <a:t>Kriminalistika Dixhitale vs Kriminalistika Tradicionale</a:t>
            </a:r>
            <a:endParaRPr lang="en-US" b="1" dirty="0"/>
          </a:p>
        </p:txBody>
      </p:sp>
      <p:sp>
        <p:nvSpPr>
          <p:cNvPr id="4" name="Inhaltsplatzhalter 3"/>
          <p:cNvSpPr>
            <a:spLocks noGrp="1"/>
          </p:cNvSpPr>
          <p:nvPr>
            <p:ph idx="1"/>
          </p:nvPr>
        </p:nvSpPr>
        <p:spPr/>
        <p:txBody>
          <a:bodyPr/>
          <a:lstStyle/>
          <a:p>
            <a:pPr marL="0" indent="0">
              <a:buNone/>
            </a:pPr>
            <a:r>
              <a:rPr lang="de-DE" dirty="0" smtClean="0"/>
              <a:t>	 Tradicionale						Dixhitale</a:t>
            </a:r>
            <a:endParaRPr lang="de-DE" dirty="0"/>
          </a:p>
        </p:txBody>
      </p:sp>
      <p:pic>
        <p:nvPicPr>
          <p:cNvPr id="8194" name="Picture 2" descr="http://www.xelajo-onlineshop.de/images/articles/a537781214defc642c78a37c74bf3764_5.jpg"/>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25183" y="2580225"/>
            <a:ext cx="4884258" cy="3262956"/>
          </a:xfrm>
          <a:prstGeom prst="rect">
            <a:avLst/>
          </a:prstGeom>
          <a:noFill/>
          <a:extLst>
            <a:ext uri="{909E8E84-426E-40DD-AFC4-6F175D3DCCD1}">
              <a14:hiddenFill xmlns:a14="http://schemas.microsoft.com/office/drawing/2010/main" xmlns="">
                <a:solidFill>
                  <a:srgbClr val="FFFFFF"/>
                </a:solidFill>
              </a14:hiddenFill>
            </a:ext>
          </a:extLst>
        </p:spPr>
      </p:pic>
      <p:pic>
        <p:nvPicPr>
          <p:cNvPr id="8196" name="Picture 4" descr="https://whereismydata.files.wordpress.com/2009/04/e-sata-write-blocker.jpg"/>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5851802" y="2324913"/>
            <a:ext cx="2445732" cy="399203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48779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5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196"/>
                                        </p:tgtEl>
                                        <p:attrNameLst>
                                          <p:attrName>style.visibility</p:attrName>
                                        </p:attrNameLst>
                                      </p:cBhvr>
                                      <p:to>
                                        <p:strVal val="visible"/>
                                      </p:to>
                                    </p:set>
                                    <p:animEffect transition="in" filter="fade">
                                      <p:cBhvr>
                                        <p:cTn id="12" dur="5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normAutofit fontScale="90000"/>
          </a:bodyPr>
          <a:lstStyle/>
          <a:p>
            <a:r>
              <a:rPr lang="en-US" b="1" dirty="0" smtClean="0"/>
              <a:t>Kriminalistika Dixhitale vs Kriminalistika Tradicionale</a:t>
            </a:r>
            <a:endParaRPr lang="en-US" b="1" dirty="0"/>
          </a:p>
        </p:txBody>
      </p:sp>
      <p:sp>
        <p:nvSpPr>
          <p:cNvPr id="4" name="Inhaltsplatzhalter 3"/>
          <p:cNvSpPr>
            <a:spLocks noGrp="1"/>
          </p:cNvSpPr>
          <p:nvPr>
            <p:ph idx="1"/>
          </p:nvPr>
        </p:nvSpPr>
        <p:spPr/>
        <p:txBody>
          <a:bodyPr/>
          <a:lstStyle/>
          <a:p>
            <a:pPr marL="0" indent="0">
              <a:buNone/>
            </a:pPr>
            <a:r>
              <a:rPr lang="de-DE" dirty="0" smtClean="0"/>
              <a:t>	Tradicionale						Dixhitale</a:t>
            </a:r>
          </a:p>
          <a:p>
            <a:pPr marL="0" indent="0">
              <a:buNone/>
            </a:pPr>
            <a:endParaRPr lang="de-DE" dirty="0"/>
          </a:p>
        </p:txBody>
      </p:sp>
      <p:pic>
        <p:nvPicPr>
          <p:cNvPr id="9218" name="Picture 2" descr="http://www.hillsborotx.org/wp-content/uploads/2010/02/crime-scene-31.jpg"/>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606057" y="2324913"/>
            <a:ext cx="2371060" cy="4124751"/>
          </a:xfrm>
          <a:prstGeom prst="rect">
            <a:avLst/>
          </a:prstGeom>
          <a:noFill/>
          <a:extLst>
            <a:ext uri="{909E8E84-426E-40DD-AFC4-6F175D3DCCD1}">
              <a14:hiddenFill xmlns:a14="http://schemas.microsoft.com/office/drawing/2010/main" xmlns="">
                <a:solidFill>
                  <a:srgbClr val="FFFFFF"/>
                </a:solidFill>
              </a14:hiddenFill>
            </a:ext>
          </a:extLst>
        </p:spPr>
      </p:pic>
      <p:pic>
        <p:nvPicPr>
          <p:cNvPr id="9220" name="Picture 4"/>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5762859" y="2314280"/>
            <a:ext cx="2466752" cy="42397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40983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5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220"/>
                                        </p:tgtEl>
                                        <p:attrNameLst>
                                          <p:attrName>style.visibility</p:attrName>
                                        </p:attrNameLst>
                                      </p:cBhvr>
                                      <p:to>
                                        <p:strVal val="visible"/>
                                      </p:to>
                                    </p:set>
                                    <p:animEffect transition="in" filter="fade">
                                      <p:cBhvr>
                                        <p:cTn id="12"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5590"/>
          </a:xfrm>
        </p:spPr>
        <p:txBody>
          <a:bodyPr>
            <a:normAutofit fontScale="90000"/>
          </a:bodyPr>
          <a:lstStyle/>
          <a:p>
            <a:r>
              <a:rPr lang="en-US" b="1" dirty="0" smtClean="0"/>
              <a:t>Kriminalistika Dixhitale vs Kriminalistika Tradicionale</a:t>
            </a:r>
            <a:endParaRPr lang="en-US" b="1" dirty="0"/>
          </a:p>
        </p:txBody>
      </p:sp>
      <p:sp>
        <p:nvSpPr>
          <p:cNvPr id="4" name="Inhaltsplatzhalter 3"/>
          <p:cNvSpPr>
            <a:spLocks noGrp="1"/>
          </p:cNvSpPr>
          <p:nvPr>
            <p:ph idx="1"/>
          </p:nvPr>
        </p:nvSpPr>
        <p:spPr/>
        <p:txBody>
          <a:bodyPr/>
          <a:lstStyle/>
          <a:p>
            <a:pPr marL="0" indent="0">
              <a:buNone/>
            </a:pPr>
            <a:r>
              <a:rPr lang="de-DE" dirty="0" smtClean="0"/>
              <a:t>	 Tradicionale						Dixhitale</a:t>
            </a:r>
            <a:endParaRPr lang="de-DE" dirty="0"/>
          </a:p>
        </p:txBody>
      </p:sp>
      <p:pic>
        <p:nvPicPr>
          <p:cNvPr id="10242" name="Picture 2" descr="http://www.vetmed.vt.edu/education/curriculum/vm8054/labs/lab14/IMAGES/FINGERPRINT.jpg"/>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148260" y="2092361"/>
            <a:ext cx="3146624" cy="4550735"/>
          </a:xfrm>
          <a:prstGeom prst="rect">
            <a:avLst/>
          </a:prstGeom>
          <a:noFill/>
          <a:extLst>
            <a:ext uri="{909E8E84-426E-40DD-AFC4-6F175D3DCCD1}">
              <a14:hiddenFill xmlns:a14="http://schemas.microsoft.com/office/drawing/2010/main" xmlns="">
                <a:solidFill>
                  <a:srgbClr val="FFFFFF"/>
                </a:solidFill>
              </a14:hiddenFill>
            </a:ext>
          </a:extLst>
        </p:spPr>
      </p:pic>
      <p:pic>
        <p:nvPicPr>
          <p:cNvPr id="10245" name="Picture 5" descr="http://osx.wdfiles.com/local--files/icon:hashtab/HashTab.png"/>
          <p:cNvPicPr>
            <a:picLocks noChangeAspect="1" noChangeArrowheads="1"/>
          </p:cNvPicPr>
          <p:nvPr/>
        </p:nvPicPr>
        <p:blipFill>
          <a:blip r:embed="rId4">
            <a:extLst>
              <a:ext uri="{28A0092B-C50C-407E-A947-70E740481C1C}">
                <a14:useLocalDpi xmlns:a14="http://schemas.microsoft.com/office/drawing/2010/main" xmlns=""/>
              </a:ext>
            </a:extLst>
          </a:blip>
          <a:srcRect/>
          <a:stretch>
            <a:fillRect/>
          </a:stretch>
        </p:blipFill>
        <p:spPr bwMode="auto">
          <a:xfrm>
            <a:off x="4972124" y="2223577"/>
            <a:ext cx="3933825" cy="3933826"/>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feld 2"/>
          <p:cNvSpPr txBox="1"/>
          <p:nvPr/>
        </p:nvSpPr>
        <p:spPr>
          <a:xfrm>
            <a:off x="4839106" y="6120828"/>
            <a:ext cx="4199860" cy="369332"/>
          </a:xfrm>
          <a:prstGeom prst="rect">
            <a:avLst/>
          </a:prstGeom>
          <a:noFill/>
        </p:spPr>
        <p:txBody>
          <a:bodyPr wrap="square" rtlCol="0">
            <a:spAutoFit/>
          </a:bodyPr>
          <a:lstStyle/>
          <a:p>
            <a:pPr algn="ctr"/>
            <a:r>
              <a:rPr lang="de-DE" dirty="0" smtClean="0"/>
              <a:t>MD5, SHA-1, SHA-256, SHA-512, …</a:t>
            </a:r>
            <a:endParaRPr lang="de-DE" dirty="0"/>
          </a:p>
        </p:txBody>
      </p:sp>
      <p:sp>
        <p:nvSpPr>
          <p:cNvPr id="5" name="Rechteck 4"/>
          <p:cNvSpPr/>
          <p:nvPr/>
        </p:nvSpPr>
        <p:spPr>
          <a:xfrm>
            <a:off x="882846" y="6458430"/>
            <a:ext cx="2280817" cy="461665"/>
          </a:xfrm>
          <a:prstGeom prst="rect">
            <a:avLst/>
          </a:prstGeom>
        </p:spPr>
        <p:txBody>
          <a:bodyPr wrap="none">
            <a:spAutoFit/>
          </a:bodyPr>
          <a:lstStyle/>
          <a:p>
            <a:r>
              <a:rPr lang="de-DE" sz="2400" b="1" dirty="0">
                <a:solidFill>
                  <a:schemeClr val="accent1">
                    <a:lumMod val="75000"/>
                  </a:schemeClr>
                </a:solidFill>
              </a:rPr>
              <a:t>1 </a:t>
            </a:r>
            <a:r>
              <a:rPr lang="de-DE" sz="2400" b="1" dirty="0" smtClean="0">
                <a:solidFill>
                  <a:schemeClr val="accent1">
                    <a:lumMod val="75000"/>
                  </a:schemeClr>
                </a:solidFill>
              </a:rPr>
              <a:t>deri </a:t>
            </a:r>
            <a:r>
              <a:rPr lang="de-DE" sz="2400" b="1" dirty="0">
                <a:solidFill>
                  <a:schemeClr val="accent1">
                    <a:lumMod val="75000"/>
                  </a:schemeClr>
                </a:solidFill>
              </a:rPr>
              <a:t>64 </a:t>
            </a:r>
            <a:r>
              <a:rPr lang="de-DE" sz="2400" b="1" dirty="0" smtClean="0">
                <a:solidFill>
                  <a:schemeClr val="accent1">
                    <a:lumMod val="75000"/>
                  </a:schemeClr>
                </a:solidFill>
              </a:rPr>
              <a:t>Miliard</a:t>
            </a:r>
            <a:endParaRPr lang="de-DE" sz="2400" dirty="0">
              <a:solidFill>
                <a:schemeClr val="accent1">
                  <a:lumMod val="75000"/>
                </a:schemeClr>
              </a:solidFill>
            </a:endParaRPr>
          </a:p>
        </p:txBody>
      </p:sp>
      <p:sp>
        <p:nvSpPr>
          <p:cNvPr id="8" name="Rechteck 7"/>
          <p:cNvSpPr/>
          <p:nvPr/>
        </p:nvSpPr>
        <p:spPr>
          <a:xfrm>
            <a:off x="4263855" y="6456153"/>
            <a:ext cx="4632871" cy="461665"/>
          </a:xfrm>
          <a:prstGeom prst="rect">
            <a:avLst/>
          </a:prstGeom>
        </p:spPr>
        <p:txBody>
          <a:bodyPr wrap="none">
            <a:spAutoFit/>
          </a:bodyPr>
          <a:lstStyle/>
          <a:p>
            <a:r>
              <a:rPr lang="de-DE" sz="2400" b="1" dirty="0">
                <a:solidFill>
                  <a:schemeClr val="accent1">
                    <a:lumMod val="75000"/>
                  </a:schemeClr>
                </a:solidFill>
              </a:rPr>
              <a:t>1 </a:t>
            </a:r>
            <a:r>
              <a:rPr lang="de-DE" sz="2400" b="1" dirty="0" smtClean="0">
                <a:solidFill>
                  <a:schemeClr val="accent1">
                    <a:lumMod val="75000"/>
                  </a:schemeClr>
                </a:solidFill>
              </a:rPr>
              <a:t>deri &gt; 340 Miliard Miliard Miliard</a:t>
            </a:r>
            <a:endParaRPr lang="de-DE" sz="2400" dirty="0">
              <a:solidFill>
                <a:schemeClr val="accent1">
                  <a:lumMod val="75000"/>
                </a:schemeClr>
              </a:solidFill>
            </a:endParaRPr>
          </a:p>
        </p:txBody>
      </p:sp>
    </p:spTree>
    <p:extLst>
      <p:ext uri="{BB962C8B-B14F-4D97-AF65-F5344CB8AC3E}">
        <p14:creationId xmlns:p14="http://schemas.microsoft.com/office/powerpoint/2010/main" xmlns="" val="624172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500"/>
                                        <p:tgtEl>
                                          <p:spTgt spid="1024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0245"/>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121</TotalTime>
  <Words>5146</Words>
  <Application>Microsoft Office PowerPoint</Application>
  <PresentationFormat>On-screen Show (4:3)</PresentationFormat>
  <Paragraphs>339</Paragraphs>
  <Slides>28</Slides>
  <Notes>28</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Trajnim i Përparuar për Krimin Kibernetik për Gjyqtarët dhe Prokurorët</vt:lpstr>
      <vt:lpstr>Përvojat?</vt:lpstr>
      <vt:lpstr>Objektivat e Sesionit</vt:lpstr>
      <vt:lpstr>Kriminalistika Dixhitale</vt:lpstr>
      <vt:lpstr>Kriminalistika Dixhitale</vt:lpstr>
      <vt:lpstr>Kriminalistika Dixhitale vs Kriminalistika Tradicionale</vt:lpstr>
      <vt:lpstr>Kriminalistika Dixhitale vs Kriminalistika Tradicionale</vt:lpstr>
      <vt:lpstr>Kriminalistika Dixhitale vs Kriminalistika Tradicionale</vt:lpstr>
      <vt:lpstr>Kriminalistika Dixhitale vs Kriminalistika Tradicionale</vt:lpstr>
      <vt:lpstr>Shkencat Kriminalistike</vt:lpstr>
      <vt:lpstr>Kriminalistika Dixhitale</vt:lpstr>
      <vt:lpstr>Kriminalistika Dixhitale</vt:lpstr>
      <vt:lpstr>Hapat në Ekzaminimet e Kriminalistikës Dixhitale</vt:lpstr>
      <vt:lpstr>Gjurmët Dixhitale</vt:lpstr>
      <vt:lpstr>Kategoritë e Gjurmëve Dixhitale</vt:lpstr>
      <vt:lpstr>Çfarë mund të bëjë Kriminalistika Dixhitale për ju?</vt:lpstr>
      <vt:lpstr>Çfarë mund të bëjë Kriminalistika Dixhitale për ju?</vt:lpstr>
      <vt:lpstr>Çfarë mund të bëjë Kriminalistika Dixhitale për ju?</vt:lpstr>
      <vt:lpstr>Çfarë mund të bëjë Kriminalistika Dixhitale për ju?</vt:lpstr>
      <vt:lpstr>Digital traces</vt:lpstr>
      <vt:lpstr>Steganografia e thjeshtëzuar</vt:lpstr>
      <vt:lpstr>A u fshi skedari?</vt:lpstr>
      <vt:lpstr>A u fshi skedari?</vt:lpstr>
      <vt:lpstr>Hapësira e Papërdorur / Slack</vt:lpstr>
      <vt:lpstr>Hapësira e Papërdorur</vt:lpstr>
      <vt:lpstr>Hapësira e Papërdorur</vt:lpstr>
      <vt:lpstr>Përmbledhje e Objektivave të Sesionit</vt:lpstr>
      <vt:lpstr>Slide 28</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perdorues</cp:lastModifiedBy>
  <cp:revision>145</cp:revision>
  <dcterms:created xsi:type="dcterms:W3CDTF">2012-01-27T12:20:24Z</dcterms:created>
  <dcterms:modified xsi:type="dcterms:W3CDTF">2013-09-11T08:51:46Z</dcterms:modified>
</cp:coreProperties>
</file>